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6" r:id="rId7"/>
    <p:sldId id="267" r:id="rId8"/>
    <p:sldId id="268" r:id="rId9"/>
    <p:sldId id="270" r:id="rId10"/>
    <p:sldId id="263" r:id="rId11"/>
    <p:sldId id="265" r:id="rId12"/>
    <p:sldId id="264" r:id="rId13"/>
    <p:sldId id="259" r:id="rId14"/>
    <p:sldId id="26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3"/>
    <p:restoredTop sz="96327"/>
  </p:normalViewPr>
  <p:slideViewPr>
    <p:cSldViewPr snapToGrid="0" snapToObjects="1">
      <p:cViewPr varScale="1">
        <p:scale>
          <a:sx n="208" d="100"/>
          <a:sy n="208" d="100"/>
        </p:scale>
        <p:origin x="18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0A8-4441-9070-81AF5C945D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0A8-4441-9070-81AF5C945D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0A8-4441-9070-81AF5C945D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0A8-4441-9070-81AF5C945D4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D4-4C4C-928B-D729202237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7:53:24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 24575,'-2'14'0,"0"0"0,2 7 0,0-2 0,0 9 0,0-1 0,0 6 0,0-5 0,0-2 0,0-8 0,0 0 0,0-3 0,0 1 0,0-2 0,0-1 0,0-3 0,-2-8 0,-2-4 0,-4-3 0,-5-3 0,-3 3 0,-3-1 0,-1 4 0,3 0 0,-1 2 0,5 0 0,-1 0 0,2 0 0,1 0 0,3 0 0,2 0 0,1 2 0,1 2 0,0 2 0,0 2 0,0 1 0,1-1 0,1 0 0,2-2 0,0 2 0,0 0 0,0-1 0,0 2 0,0-2 0,0 1 0,2-4 0,2 0 0,4-4 0,1 0 0,1 0 0,0 0 0,0-2 0,4-2 0,-1-3 0,1 1 0,-4-2 0,0 1 0,-3-1 0,-3 2 0,-1 2 0,-1 0 0,4 0 0,1-1 0,-1-3 0,0 3 0,-4-1 0,0 4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4:53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0 24575,'-70'34'0,"14"-8"0,1 10 0,15 0 0,8 14 0,4 8 0,11 9 0,8-7 0,23 9 0,26-13 0,13-19 0,12-5-444,4-8 1,6-5 443,14 3 0,-1-5 0,-16-9 0,-4-3 0,-2-2 0,-4-3 0,23-8 0,-3-4 0,-28-9 0,-29 9 0,-13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1 24575,'-54'11'0,"0"-1"0,-5-4 0,-5-1 0,-31 6 0,2-1 0,37-7 0,6-2 0,-23 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829 19 24575,'-78'-1'0,"0"0"0,-1 0 0,1 0 0,-2 0 0,-1 0 0,4 0 0,12-1 0,5 0 0,8-1 0,2 1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700 20 24575,'-89'-2'0,"1"0"0,-1 0 0,36 1 0,-1 1 0,-37-3 0,-14-1 0,30 2 0,41 1 0,13-1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1756 24575,'3'-85'0,"0"-1"0,1 1 0,-1 0 0,0-1 0,-1-1 0,-1 7 0,0-13 0,1 11 0,1-13 0,0-9 0,-1-2 0,1 4 0,-1 10 0,0 16 0,-2-28 0,0 14 0,0 17 0,0 1 0,0-1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0 869 24575,'6'-96'0,"-1"1"0,-3 22 0,1-3 0,-2 3 0,1-29 0,-1 7 0,-1 30 0,0 4 0,0-6 0,0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3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3709 247 24575,'-32'0'0,"-11"0"0,-24 0 0,-27 0 0,24-1 0,-8-2-1248,15 2 0,-5-1 0,-4 0 1248,-5 0 0,-5-1 0,-3 1 0,-2-2-796,-8-2 0,-2-2 0,-3 0 0,-1 0 796,9 2 0,-2-1 0,-1 1 0,0-1 0,3-2 0,6 1 0,1-2 0,1-1 0,1 1 0,3 0-323,-8 0 1,1 0 0,3 0 0,6 0 322,0 1 0,6 0 0,4 1 0,-6 1 0,7 1 0,-16 1 2004,21 4-2004,15-4 4264,7 5-4264,6-5 1949,1 3-1949,4-3 0,0 3 0,-7 0 0,-6 2 0,-17-3 0,5 2 0,-5-1 0,23 2 0,10 2 0,13 13 0,1 8 0,-1 18 0,-4 28 0,-3 15 0,9-30 0,0 1 0,0 1 0,1-2 0,-4 40 0,7-25 0,2-16 0,5-19 0,-2 2 0,2-8 0,0-6 0,0-10 0,9-6 0,34-7 0,27-3 0,-21 2 0,2 0 0,1 0 0,0 1 0,6 1 0,1 0 0,3 0 0,0 0-228,11 0 1,0 0 227,-3 0 0,0 0 0,-3 0 0,-2 0 0,-14 0 0,-2 0 0,38-3 0,-27 3 0,-9-3 0,0 3 0,9 0 455,6 0-455,29 3 0,-34 1 0,2 1-286,9 2 1,1 2 285,5-2 0,-2-1 0,-16 2 0,-4-1 0,35-3 0,-38 0 0,4-3 0,-1 4 0,4-5 0,-3 3 571,-10-3-571,-14 0 0,-6 0 0,-3 0 0,0 0 0,1 2 0,4 0 0,-3 1 0,3-1 0,0-2 0,4 0 0,4-2 0,11-1 0,0-5 0,8-1 0,-7 0 0,-11 0 0,-11 6 0,-9-3 0,-7 6 0,-1-2 0,-6 2 0,2 0 0,2-2 0,0-2 0,4-3 0,-3-1 0,2 0 0,-2-2 0,3-3 0,-4-3 0,3-12 0,-1-7 0,0-10 0,0 1 0,1-7 0,-1 9 0,-2 1 0,-1 11 0,-3 11 0,-2 3 0,0 3 0,0 1 0,-2-2 0,4 3 0,-4-1 0,2 7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5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24575,'15'0'0,"14"0"0,47-3 0,-25 2 0,8 1 0,10-1 0,9-1 0,3 2-1704,14 0 0,4 2 0,5 1 1704,-26 0 0,3 0 0,3 1 0,1 0 0,-1 1 0,2 0 0,1 0 0,0 0 0,-2 1 0,-3-1 0,7 1 0,-3 1 0,-2-1 0,-5 0 291,5 2 1,-4-1 0,-11-2-292,30 0 0,-56-3 0,-16-2 0,-11 0 0,-4 0 3904,-4 0-3904,6 0 333,0 0-333,3 0 0,-2 0 0,-6 0 0,-3 0 0,0 0 0,2 0 0,5 0 0,1 0 0,0 0 0,0 0 0,-5 0 0,-1 0 0,-4 0 0,0 0 0,-2 0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5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24575,'48'19'0,"-8"-7"0,-1 4 0,-20-4 0,-22 10 0,-12 15 0,-13 7 0,-2 3 0,0-8 0,-1-4 0,1 6 0,-8 4 0,-1 10 0,0 4 0,9-8 0,13-14 0,7-16 0,26-36 0,5-5 0,1-8 0,-5 12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2155 37 24575,'-36'-2'0,"-4"1"0,-27-1 0,-18 5 0,23-3 0,-6 1-613,-12 0 1,-3 1 612,-3-2 0,1 0 0,8 0 0,3 0 0,4 0 0,1 0 0,0-4 0,1 0 50,-1 0 0,1 0-50,1-3 0,3 1 0,-18-1 0,29 4 0,25 3 0,11 0 916,5 0-916,0 0 209,-3 0-209,-16 0 0,-11 0 0,-15 0 0,-6 3 0,0 0 0,10 0 0,-1 2 0,19-4 0,7 1 0,14-2 0,8 0 0,2 2 0,-2 4 0,-2 4 0,-3 6 0,0 8 0,-3 17 0,2 17 0,0 21 0,2 18 0,6-1 0,1-39 0,0 2 0,2-4 0,1 1 0,-2 7 0,1-1 0,4-6 0,3-1 0,4 43 0,5-35 0,-3-16 0,-5-24 0,-2-7 0,-2-6 0,1 0 0,1-1 0,4-1 0,2 0 0,7-4 0,14 0 0,21-2 0,38-2 0,-23 2 0,9 0-882,-5-1 1,7-1 0,3 0 881,11 3 0,3 0 0,1 0 0,2-1 0,0 0 0,-1 0 0,-5-1 0,-2 0 0,-5-1-401,9-1 0,-5-2 401,-3-2 0,-6-2 0,-20 1 0,-3 0 0,5 0 0,-1 1 0,27-1 0,-14-1 0,-10-1 2526,-12 2-2526,3-2 920,-8 2-920,-11-1 0,-9 2 0,-3-3 0,-1-1 0,7-5 0,0-6 0,-4-1 0,-7-1 0,-7-8 0,-1-11 0,-4-26 0,-2-17 0,-6-15 0,-12 4 0,2 45 0,-5 2 0,-23-30 0,2 8 0,2 19 0,18 18 0,2 6 0,10 12 0,0 1 0,0 10 0,3 0 0,-1 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8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18 263 24575,'4'4'0,"8"0"0,6-4 0,14-2 0,5-6 0,9-11 0,1-12 0,-8-5 0,-6-13 0,-20 8 0,-3 3 0,-14 14 0,-2 12 0,-3 6 0,-4 4 0,-8 0 0,-4 2 0,-5 4 0,-8 11 0,5 13 0,-7 20 0,5 9 0,11 7 0,4-7 0,14-2 0,1-10 0,15 8 0,27 6 0,3-19 0,11-2 0,16 0 0,7-3-346,0 0 0,2-5 346,5-8 0,-4-5 0,-24-6 0,-5-4 0,37-8 0,-28-18 0,-14-26 0,-11-9 0,-14 13 0,-10 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4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24575,'90'-16'0,"-33"8"0,5 1 0,20-1 0,3 0-1327,-1-1 1,1 2 1326,-17 5 0,3 0 0,2 0-914,14-2 0,4 0 0,2 0 914,-17 2 0,1 1 0,1-1 0,0 1 0,3-2 0,1 0 0,0 0 0,-3 1 50,15-1 1,-3 1 0,-6 0-51,5 0 0,-9 0 0,-17 2 0,-10 0 0,-5 0 1095,-26 0-1095,-19-4 2832,-1 2-2832,6-12 329,2 4 0,-1-1 0,-1 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5 128 24575,'-3'67'0,"1"-5"0,4-18 0,-1-6 0,3-8 0,-4-12 0,20-35 0,9-27 0,17-20 0,8-8 0,3 10 0,0 13 0,-4 7 0,-7 19 0,-18 10 0,-8 13 0,-6 10 0,6 16 0,12 10 0,6 14 0,-3-14 0,-3 6 0,-12-21 0,-1 2 0,-7-12 0,-2-5 0,1-8 0,-5 1 0,1-3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 24575,'-47'47'0,"0"1"0,0 0 0,-13 15 0,8-6 0,-3 10 0,24-14 0,9-11 0,11-2 0,11-12 0,14 2 0,22-4 0,36 3 0,16-7 0,6-7 0,-22-9 0,-21-11 0,-22 1 0,-13-2 0,-9 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24575,'53'9'0,"-36"-6"0,29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24575,'67'1'0,"0"1"0,-4-2 0,-1 0 0,10 3 0,-4 0 0,4-2 0,-26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24575,'74'3'0,"0"-1"0,-1 1 0,6-1 0,10 2 0,1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24575,'28'48'0,"-6"-9"0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24575,'4'79'0,"0"-1"0,0 0 0,1 21 0,1 0 0,0-18 0,1 3 0,1-3-136,-1-7 0,1-3 0,-1-7 0,-1-6 0,-1-5 0,1-3 0,1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1 798 24575,'14'-91'0,"1"-1"0,0 0 0,0 0 0,-8 29 0,1 1 0,7-14 0,-1-1 0,1 1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24575,'23'-61'0,"-1"1"0,0 2 0,-3 10 0,-6 13 0,-4 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5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24575,'0'10'0,"5"4"0,10 7 0,22 17 0,3-1 0,8 9 0,-15-12 0,-10-3 0,-7-4 0,-8 5 0,-3 5 0,-8 8 0,-8 9 0,-9 0 0,-8-3 0,-8-4 0,7-18 0,1-7 0,14-10 0,5-5 0,5-1 0,0-4 0,4 3 0,-2-4 0,2 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7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1 247 24575,'76'-44'0,"1"0"0,-1 0 0,13-8 0,-18 11 0,-28 19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24575,'93'-9'0,"0"-1"0,-19 2 0,0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8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24575,'3'77'0,"0"1"0,1-1 0,-1 1 0,0 6 0,0-4 0,0-11 0,5 21 0,-3-55 0,-3-20 0,4-22 0,-5-27 0,4-44 0,-5-19 0,0 29 0,0 17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9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24575,'47'-32'0,"-10"20"0,38-14 0,-15 26 0,3 5 0,-15-4 0,-14 6 0,-22-5 0,-8 12 0,-5 8 0,-7 19 0,-5-1 0,-13 5 0,-4-8 0,-8 0 0,-2-1 0,7-6 0,5-10 0,15-8 0,5-9 0,7-5 0,9-3 0,14-2 0,9 3 0,20 2 0,-1 2 0,5 2 0,-10 1 0,-15 1 0,-12-1 0,-12 0 0,-4 1 0,-4 8 0,1 9 0,-1 13 0,0 4 0,2-5 0,-3-10 0,3-11 0,2-4 0,0 2 0,4 1 0,2-1 0,1-2 0,-1-4 0,-2-2 0,-2-2 0,-2-2 0,2-2 0,-4-6 0,4-10 0,-1-3 0,-1 6 0,0 5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11 241 24575,'74'6'0,"1"0"0,-13-1 0,1 0 0,14-1 0,-2-2 0,20-4 0,-30-7 0,-26-8 0,-24-12 0,-15-10 0,-23-9 0,-24-2 0,-4 14 0,-20 9 0,14 18 0,-10 7 0,-5 11 0,-1 4 0,9 6 0,0 7 0,35-5 0,1 11 0,24-5 0,11 7 0,21-3 0,34 4 0,28-10 0,-36-13 0,3-3 0,0-1 0,0-2 0,37-2 0,-8-9 0,-21-10 0,-27 4 0,-13-2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24575,'-26'19'0,"-6"4"0,-16 10 0,8 6 0,9-8 0,18 2 0,7-16 0,12 1 0,13-7 0,23 1 0,25-6 0,26 2 0,2-10 0,-6-6 0,-17-18 0,-28 2 0,-18 1 0,-17 16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65 169 24575,'-23'49'0,"-1"0"0,6-2 0,50 10 0,28-66 0,12-11 0,1-23 0,-29-15 0,-12-7 0,-24 1 0,-20 14 0,-3 14 0,-6 16 0,10 16 0,4 3 0,7 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24575,'56'51'0,"0"1"0,0-1 0,-19-14 0,0-4 0,35 26 0,-11-21 0,-47-42 0,0-8 0,-2-16 0,-1-10 0,2-10 0,-4 9 0,0 8 0,-3 12 0,-2 9 0,4 4 0,0 4 0,5 4 0,3 3 0,9 10 0,4 2 0,8 6 0,-2-6 0,-9-5 0,-11-3 0,-6-12 0,-7 3 0,3-5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1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 24575,'-65'26'0,"6"1"0,-3 8 0,11-1 0,11-7 0,14-7 0,10-10 0,37-7 0,24-3 0,15 0 0,12 0 0,-30 0 0,-9 2 0,-20 0 0,-8 6 0,-7 7 0,-3 11 0,-4 4 0,-8 2 0,-8-5 0,-5-6 0,-5-7 0,7-3 0,3-7 0,13-1 0,4-3 0,6-12 0,2-8 0,5-20 0,-4 19 0,4-3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24575,'79'-8'0,"1"-1"0,-1 1 0,0-1 0,-1-1 0,-2 0 0,25-4 0,-6 0 0,-17 1 0,-7 1 0,-15 3 0,-8 1 0,-6 0 0,-25-1 0,-15-1 0,-2-13 0,-8-17 0,-4-10 0,2 16 0,3 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8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1366 171 24575,'-52'-5'0,"0"-1"0,-16-1 0,-1 1 0,5 4 0,0 3 0,-7-1 0,1 2 0,7 5 0,2 3 0,4 4 0,3 2 0,4 3 0,2 2 0,-6 7 0,1 5 0,5 4 0,1 4 0,0 7 0,2 4 0,-1 3 0,4 1 0,11-5 0,3-1 0,-11 34 0,12-3 0,20-1 0,-2 9 0,14-36 0,3 1 0,3 0 0,4-2 0,6 1 0,8 0-635,21 12 0,10-1 635,8-3 0,7-3-630,-14-15 1,5 0 0,1-1 629,3-2 0,1-1 0,1-3-402,-2-6 1,1-3 0,-2-3 401,26 7 0,0-6-476,-28-13 0,2-3 0,-2-4 476,21-4 0,1-7 0,11-7 0,-3-8 225,-20-5 0,-5-7-225,-3-7 0,-9-4 825,-20 4 1,-6-1-826,-2-1 0,-3 0 1254,17-24-1254,-6 0 1755,-10 5-1755,-5-8 680,-15-5-680,-5 25 0,-2-3 0,-5-3 0,-2-2 0,-3-11 0,-2-2-401,-8-4 0,-3 0 401,-3-5 0,-4 3 0,-2 9 0,-4 1 0,-10-11 0,-6 2 0,1 14 0,-3 3 0,-2-2 0,-1 4 0,8 14 0,4 7 0,-6-3 0,22 23 0,17 11 0,6 2 0,-1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2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24575,'-2'78'0,"0"-1"0,0 0 0,0 1 0,-3-2 0,2-3 0,5 4 0,3 5 0,-1-26 0,-1-38 0,2-12 0,1-10 0,5-3 0,11-6 0,-12 6 0,5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24575,'2'41'0,"1"6"0,5 5 0,0-2 0,3 10 0,2-7 0,-1 0 0,1-6 0,-6-16 0,0-9 0,-3-8 0,-2-5 0,2-4 0,0-6 0,5-13 0,-4 7 0,1-8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5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30 24575,'61'-19'0,"-15"8"0,-48 41 0,-4 4 0,-6 13 0,-5-9 0,-5-10 0,-11 2 0,-7-3 0,-4-3 0,10-6 0,12-10 0,18-5 0,28 0 0,14 0 0,15 2 0,-2 3 0,-11 0 0,-3 1 0,-1 5 0,-4 1 0,-6 0 0,-10-2 0,-8-9 0,-4 0 0,2-4 0,11 0 0,-9 0 0,6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1 280 24575,'59'12'0,"1"0"0,-4-7 0,6-1 0,-5-8 0,-28-22 0,-11-20 0,-8-7 0,-5-6 0,-11 6 0,0 15 0,-3 16 0,3 12 0,1 8 0,-1 2 0,-6 8 0,-12 13 0,-7 15 0,-1 17 0,4-5 0,12 3 0,8-14 0,3-4 0,5-8 0,6-9 0,2-4 0,21-5 0,15-8 0,36-14 0,-35 6 0,6-7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0 24575,'-64'33'0,"1"0"0,-1-1 0,-15 3 0,-1 16 0,22-4 0,56-37 0,6-3 0,2-2 0,17 4 0,15-7 0,29 3 0,17-14 0,-31 6 0,-7-6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8191,'41'34'0,"-1"0"0,-22-20 2531,48-13 1,2-20-2532,-47-45 2818,-14 22-2818,-7-1 1719,0 19-1719,0 6 0,0 12 0,0 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24575,'26'62'0,"0"1"0,1 0 0,-8-13 0,0-3 0,12 18 0,-4-16 0,-17-44 0,3-18 0,8-12 0,8-15 0,7-5 0,7-6 0,6 4 0,1 6 0,-1 14 0,-17 15 0,-4 11 0,-8 9 0,3 10 0,-4 0 0,-1 3 0,-8-9 0,-4-2 0,2 0 0,2-2 0,13-1 0,35-7 0,8-9 0,-11 4 0,-18-4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24575,'-69'45'0,"-1"0"0,0-1 0,-9 14 0,86-51 0,27 4 0,11-3 0,35 12 0,0 1 0,4 21 0,-7 19 0,-43-22 0,-3 3 0,10 34 0,-12-8 0,-19-27 0,-7-17 0,-1-10 0,-4-8 0,-2 0 0,-5-2 0,-3 2 0,1-3 0,-3 0 0,6 1 0,-4 1 0,5 1 0,4-6 0,2 1 0,5-2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38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9 318 24575,'-4'21'0,"1"6"0,2 11 0,3 15 0,-2 22 0,4 23 0,-2-35 0,-1 3-378,1 13 1,-1 0 377,2-3 0,-1 2 0,0 18 0,-1 2 0,2-14 0,0 0 0,0 8 0,0 1 0,-1-8 0,0-2 0,-1-12 0,0-1 0,-1-3 0,0-2 0,0-14 0,0-2 0,0 7 0,0 0 0,0 41 0,0-41 0,0 2 0,0-4 0,0-1 0,0 2 0,0-3 0,0 35 755,0 1-755,-2-20 0,2 7 0,-2-9 0,2-3 0,0-17 0,0-10 0,0-19 0,4-9 0,13-10 0,4-4 0,23-3 0,9 1 0,29 1 0,-27 5 0,3 0 0,4 0 0,0 2 0,4 0 0,-1 0 0,-1 0 0,-1 0 0,-9 0 0,0 0 0,4 0 0,-1 0 0,39 2 0,-5-2 0,-26 2 0,-13-1 0,-20 0 0,-13 0 0,-9-2 0,-4 0 0,-3-2 0,1 0 0,-1-1 0,1-5 0,0-6 0,0-9 0,1-15 0,-2-6 0,1-26 0,0-6 0,3-23 0,-2 44 0,0-3 0,1-8 0,0-1 0,-1 2 0,0-1-333,-1-13 1,-2 0 332,2 10 0,-1-1 0,-1-8 0,0-1 0,2 9 0,0 2 0,-1-1 0,-1 3 0,2 13 0,-1 1 0,0-5 0,0 1 0,3-40 0,-3 45 0,-1 0 0,3-46 0,1 6 665,-1 11-665,2-8 0,-3 4 0,-2-10 0,1-1 0,-5 5 0,-3 4 0,-1 18 0,-4-8 0,-2 18 0,0-1 0,0 11 0,2 12 0,1 8 0,-2 4 0,1 6 0,-1 5 0,4 4 0,-2 4 0,1 3 0,-14-1 0,-9 0 0,-35 1 0,-22 1 0,22 2 0,-3 0-500,1 0 0,-3 0 500,-25 2 0,-4-1 0,4 0 0,0-1 0,6 2 0,4 1 0,14-1 0,7 0 0,-8 4 0,30 1 0,14-2 0,10-1 0,12-3 0,5 0 0,1-1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12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1858 4 24575,'-50'-2'0,"-8"1"0,-26 1 0,31 0 0,-3 0 0,-11 0 0,-2 0-581,-5 0 0,-3 0 581,-11 0 0,0 0 0,15 0 0,1 0 142,-2 0 0,4 0-142,-27 0 0,30 0 0,23 0 0,14 0 0,7 0 878,-3 1-878,-2-1 0,-15 3 0,-5-2 0,-24 4 0,10-2 0,-5 4 0,18-1 0,12-1 0,13-1 0,10-3 0,6 1 0,3-2 0,4 1 0,0 1 0,-1 4 0,-2 9 0,-3 7 0,-1 8 0,-2 10 0,3 7 0,-2 7 0,3 0 0,2-8 0,2-7 0,2-11 0,0-9 0,0-4 0,0-5 0,0 1 0,1 0 0,0 3 0,1-3 0,-1-1 0,1-2 0,0-3 0,0-3 0,4-1 0,2-1 0,9 0 0,12 0 0,16 0 0,16 0 0,6 0 0,18 0 0,-13-2 0,7 0 0,-10 0 0,3 0 0,-4 2 0,16 0 0,2 0 0,14 0 0,-48 1 0,-1 0 0,39 1 0,-16 2 0,-10-2 0,-9 0 0,7 0 0,-7-2 0,-8 2 0,-13-2 0,-13 0 0,-11-1 0,-3 1 0,-4-2 0,1 1 0,-1-1 0,3 1 0,0 0 0,4-1 0,0 0 0,4 0 0,3-1 0,3 2 0,13-1 0,2 2 0,2 0 0,-10 0 0,-14 0 0,-7-1 0,-5-1 0,0 0 0,-1-3 0,1 2 0,-1-3 0,1-2 0,-1-2 0,0-7 0,0-5 0,0-9 0,0-2 0,-2-9 0,1 4 0,-3 2 0,3 6 0,-1 9 0,2 6 0,0 3 0,-1 2 0,1-2 0,-1 0 0,1-4 0,0 0 0,0 3 0,0 1 0,1 7 0,4 1 0,-3 2 0,3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20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4010 205 24575,'-97'-14'0,"1"0"0,-2 2 0,-1 3 0,30 5 0,-1 1 0,1 1-1656,-22-3 0,-2 2 1656,14 3 0,-5 0 0,-3-1-973,13-2 0,-2-1 0,-2 0 1,-4 0 972,1 1 0,-4 0 0,-2 1 0,-2-1 0,0-1-422,-6-2 1,-2 0-1,0-1 1,-1 0-1,1 1 422,0 1 0,-2 0 0,1 1 0,3 0 0,4-1 0,3 0 0,5-1 0,2 0 0,2 1-194,-17 1 0,3 1 1,11 0 193,13-1 0,8 0 488,8 1 0,5-1-488,-15 1 3091,28 0-3091,15 3 4759,5 0-4759,5 4 1066,-1 15-1066,-16 27 0,-10 34 0,9-21 0,0 4 0,-1 6 0,2 1 0,2-7 0,2-1 0,5-7 0,3-3 0,-3 9 0,12-19 0,2-13 0,4-10 0,0-1 0,3-2 0,8 0 0,17 6 0,48 2 0,6-4 0,14 0-1206,-20-8 0,5-1 0,7 0 1206,3 2 0,8 0 0,3 0 0,0 0-827,-19-4 0,0 0 0,0-1 0,2 1 0,1 0 827,9 1 0,2 0 0,2 1 0,0 0 0,-1-1 0,-15 0 0,1 0 0,0 0 0,-1 0 0,0 0 0,-1 0 0,10 1 0,-1 1 0,0 0 0,-2-1 0,-2 0-424,9 1 1,-1 0 0,-3-1 0,-4-1 423,14 2 0,-5 0 0,-8-3-73,0-3 1,-10-3 72,-16-1 0,-6-3 2336,9-5-2336,-31-11 4297,-9-8-4297,-6-17 2689,-1-8-2689,14-39 0,-16 42 0,2-1 0,9-16 0,1-1 0,-6 10 0,2 0 0,6-6 0,0-1 0,-6 7 0,-1 1 134,1 6 1,-1 0-135,10-44 0,-14 30 0,-6 3 0,-3 8 0,-2 12 0,-3 10 0,-2 16 0,-4 7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2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171 610 24575,'-23'33'0,"1"8"0,-7 35 0,2 17 0,14-32 0,2 3-312,0 3 0,1 1 312,4 4 0,1 0 0,1-7 0,0 1 0,3 6 0,-1 1 0,1-7 0,0 0 0,1 8 0,0 0 0,1-4 0,1-1 0,1-3 0,1-2 0,1-1 0,0-3 154,9 38-154,-5-43 0,1 0 0,12 39 0,-8-40 0,1 0 0,0-4 0,1-3 0,15 35 0,-6-19 0,-5-23 0,-1-9 470,0-10-470,7 4 0,1-1 0,9 5 0,-1-1 0,14 4 0,9-2 0,20 0 0,-31-16 0,3 0 0,6-1 0,4 1-273,13 1 0,2 0 273,-8-1 0,1 0 0,5 1 0,0 0 0,-13-6 0,-1-2 0,-2 0 0,0-2 0,-1-4 0,0-2 0,-4-2 0,-1-1 0,47-8 0,-19-3 0,9-5 546,-13 1-546,7-9 0,-14 3 0,-10-8 0,-10-4 0,-6-4 0,9-23 0,3-15 0,-23 26 0,0-4-349,3-6 0,-2-4 349,-5-7 0,-2-1 0,-2 4 0,-3-3 0,-5-17 0,-4-3-870,-4 2 1,-3-3 869,-4 19 0,-3-4 0,-1 0-714,0-2 0,-1-2 0,-2 0 714,-4-7 0,-3-1 0,0 0 0,-2 0 0,0 0 0,-1 2 0,0 7 0,-2 2 0,-1 0-362,-2 3 1,-1 1 0,-2 4 361,-7-12 0,-2 5 183,-2 5 0,0 7-183,8 19 0,-1 6 1463,-22-19-1463,16 31 2242,2 11-2242,-4 12 1382,-8 6-1382,-16 11 210,-9 5-210,-9 9 0,8-2 0,-20 3 0,3-1 0,34-13 0,-2 0 0,0 1 0,0-1 0,2-2 0,1-1 0,-40 13 0,21-6 0,8 8 0,1 0 0,-13 8 0,-14 5 0,0 5 0,6-6 0,23-6 0,19-12 0,21-8 0,6-3 0,7-2 0,2 0 0,3-1 0,0-2 0,3 1 0,-1-1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5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24575,'-3'27'0,"1"-19"0,1 15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59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24575,'0'11'0,"-1"5"0,1 6 0,-3 1 0,3 7 0,-2-17 0,2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59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24575,'0'7'0,"0"0"0,0 1 0,0 1 0,0 5 0,0 2 0,2 4 0,-1-1 0,0-8 0,0-5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5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27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1668 1 24575,'-38'0'0,"-13"0"0,-20 0 0,-17 0 0,35 0 0,-1 0 0,0-1 0,-1 2 0,-9 0 0,-4 0-585,-13 1 1,-2 0 584,5 0 0,0 1 0,-5-1 0,4 0 143,18-1 0,5 0-143,-19 2 0,20-1 0,26 3 0,6-3 0,6 1 883,1 3-883,1 1 0,-3 8 0,4-2 0,-6 9 0,3 2 0,-6 8 0,-1 7 0,-1 12 0,2 6 0,6-2 0,1 9 0,8 1 0,-2 18 0,3 17 0,2-48 0,0 0 0,2-1 0,1 1 0,-1 2 0,1 1 0,2-3 0,0 0 0,0 4 0,0-1 0,1 1 0,0-1 0,6 41 0,0-16 0,4-10 0,-3-15 0,2 7 0,-4-4 0,2-1 0,-1-1 0,2-13 0,-2-1 0,0-19 0,-2-3 0,0-8 0,0-2 0,2-1 0,1 0 0,7 2 0,10 4 0,12 3 0,15 5 0,17-1 0,7-2 0,-22-8 0,6-1 0,12 2 0,6-2-638,-14-3 1,4 1-1,2-1 638,8 3 0,3 0 0,-1 0 0,-3-1 0,-1-1 0,-1-1-316,25 5 1,-6-2 315,-18-1 0,-7-3 0,22-1 0,-28-4 0,-32-2 0,-9 0 1848,-8-1-1848,0-2 696,1-3-696,4-4 0,0-6 0,1-7 0,-5-9 0,0-8 0,-3-32 0,0-11 0,-8 27 0,-1-4 0,0-5 0,-1-3-232,0-4 1,-1-1 231,-1 4 0,0 0 0,-1 1 0,-1 0 0,-1 6 0,-1 1 0,-2 0 0,-2 1 0,-1-5 0,-3 1 0,-1 1 0,-2 0 0,0 2 0,1 1 0,1 9 0,0 2 0,-7-40 0,7 23 0,0 5 0,0 2 0,4 13 463,0 1-463,2 8 0,1 6 0,-1 1 0,4 5 0,-1 5 0,1 4 0,2 6 0,0 4 0,1 3 0,0 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2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24575,'0'35'0,"0"6"0,2 45 0,0-33 0,-1 3 0,2 18 0,0 6-859,0-13 0,2 4 0,0 0 859,0 7 0,1 1 0,1 0 0,0-2 0,1 0 0,0-1 0,2 1 0,0 0 0,0-5 126,2 9 0,-1-4-126,0-6 0,-2-5 0,5 29 0,-7-20 0,0-17 0,-3 6 1927,1-12-1927,-1-2 398,-2-7-398,0-13 0,-1-4 0,0-2 0,-1 2 0,0-1 0,0 0 0,0-6 0,0-7 0,0-5 0,0-3 0,0-2 0,0 0 0,3 1 0,2-2 0,7 1 0,16-2 0,30 3 0,27 0 0,-35-2 0,4 1 0,17 0 0,2 1-392,-3-3 1,1 0 391,15 2 0,1-1 0,-11-2 0,-2 0 0,-4-2 0,-5 1 0,29-3 0,-23-5 0,-30 4 0,-11-3 0,-8-1 0,-7 1 783,-6-2-783,-2-3 0,-1-4 0,-2-2 0,1-6 0,-4-5 0,0-15 0,-1-12 0,0-38 0,0 33 0,0-4-796,2-24 0,0-6 796,-2 26 0,0-2 0,0 0 0,1-3 0,0-1 0,0 3 0,0-21 0,-2 4-312,1 5 1,0 3 311,0 16 0,0 3 0,0-1 0,0 0 0,1 4 0,0 2 0,0-34 0,1 18 0,-2 16 1540,0 16-1540,0 2 675,0 7-675,-1 3 0,0-1 0,-1 3 0,-1-5 0,-3 7 0,-2-2 0,-1 8 0,2 5 0,-3 5 0,3 3 0,-8-3 0,-5 0 0,-12-1 0,-16 3 0,-8 5 0,-16 2 0,3 2 0,0 1 0,11 1 0,13 2 0,16-1 0,11-1 0,7-1 0,2 1 0,-1 0 0,-1 1 0,-8 0 0,0 2 0,-7-2 0,1 2 0,1-1 0,1 1 0,7 0 0,3-4 0,4 2 0,0-3 0,0 1 0,0-1 0,3 0 0,1 0 0,4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31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24575,'-6'4'0,"-1"2"0,-2 11 0,0 6 0,1 10 0,2 20 0,2 21 0,2-20 0,1 5-845,-1 12 0,-1 5 845,3-11 0,0 3 0,0 1 0,-1-3 0,0 0 0,0 3 0,1 18 0,0 4 0,0-1-746,0-5 0,0 0 0,0 1 746,1 6 0,0 2 0,0-3 0,1-5 0,0-2 0,1-2-210,-2-11 0,0-2 1,1-5 209,2 11 0,0-4 0,-4-7 0,0-3 0,2 32 1431,0-6-1431,-2-16 2346,2-27-2346,-2-13 780,1-11-780,-1-2 0,1-2 0,-1 4 0,0-1 0,0-1 0,0-5 0,2-6 0,4-4 0,12-5 0,17-2 0,34 0 0,23-2 0,-35 3 0,2 1 0,8-1 0,-1 0 0,-7 1 0,1-1 0,8 2 0,-1-1 0,-10 1 0,0 0 0,3 2 0,-1 0 0,-3 0 0,-1 1 0,-1 0 0,-1 1 0,40 1 0,-42-1 0,1-1 0,37 0 0,-5 0 0,-16-2 0,-27-1 0,-15-1 0,-9-2 0,-6-4 0,-1-6 0,-2-14 0,-2-18 0,-4-15 0,-1-38 0,-4 43 0,-4-4-562,-2-15 1,-3-4 561,-7-13 0,-4-4-642,3 26 1,-2-2-1,0-1 642,-1-3 0,-1 0 0,1 1 0,1 9 0,1 1 0,0 1-446,-8-33 1,2 3 445,6 16 0,2 2 0,0-2 0,0 0-158,2 4 1,1 1 157,4 11 0,2 3 471,3 8 0,2 2-471,1-2 0,1 1 1895,3-28-1895,-2-5 1027,0 17-1027,1 11 390,-2 16-390,2 14 0,0 10 0,-2 7 0,3 2 0,-2 0 0,-1 1 0,-2 0 0,-7-5 0,-10-2 0,-10-4 0,-20-4 0,-20 2 0,-17-2 0,18 11 0,-5 1-298,4 3 0,0 0 298,-9 2 0,2 1 0,13 1 0,5 2 0,-25 0 0,31 2 0,25 0 0,23 1 0,4-3 0,5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3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77 24575,'-21'57'0,"7"4"0,7-11 0,2 5 0,3 6 0,2 6-1247,-2 21 1,1 6 1246,1 1 0,0 6-952,0-11 1,0 6 0,0 1 951,0 0 0,0 0 0,0 4 0,0-17 0,0 3 0,0 1 0,0-2 0,0-4 0,0 0 0,0-2 0,0-1 0,1 17 0,0-3 0,0-3 154,1-15 0,0-2 0,0-5-154,1 11 0,0-6 0,2-13 0,0-7 0,-3 9 1046,3-14-1046,-3-17 2926,1-5-2926,-1-7 913,0-3-913,0-5 0,-2-2 0,2-1 0,-2 0 0,2 0 0,-1 5 0,1 4 0,0 17 0,1 4 0,2 3 0,-2-12 0,2-12 0,-2-10 0,2-6 0,5-1 0,17-7 0,16-6 0,12-3 0,10-6 0,-4 8 0,-1 0 0,-3 8 0,-1 1 0,-4 3 0,10 0 0,-2-1 0,6 0 0,3-3 0,-6 0 0,2 0 0,-12 1 0,20-2 0,5 3 0,-29 0 0,2 1 0,42-4 0,-20 0 0,-29-1 0,-14-4 0,-15-1 0,2-8 0,-6-4 0,1-13 0,-3-1 0,-1-23 0,-3-3 0,-3-26 0,-2-5 0,-2 41 0,-3-1 0,0 2 0,-2-3 0,-5-12 0,-2-3-527,0-5 1,-1-2 526,0-10 0,0-3 0,1-2 0,3 0 0,4 12 0,1 3 0,-1 3 0,1 4 0,5 19 0,-1 3 0,-4-46 0,1 20 0,1-11 0,-1-1 0,-1 0 1053,-1 7-1053,-2-4 0,0 7 0,0-19 0,3 47 0,0 0 0,0-6 0,0 0 0,-8-38 0,1 10 0,2 32 0,2 14 0,2 17 0,1 9 0,-2 5 0,0 2 0,-9 1 0,-10 0 0,-24-1 0,-32 1 0,16 3 0,-5 0-735,-5-1 0,-6 1 735,9 2 0,-5 0 0,1 1 0,6-1 0,1 0 0,0 0 0,-4 3 0,0 0 0,3 0 0,-18 1 0,7 0 0,23 2 0,7 0 0,-7-1 0,35-1 0,21-4 0,3-1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2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24575,'1'10'0,"0"-1"0,-1 5 0,0 2 0,0 1 0,0 9 0,0-3 0,-1 7 0,-1-3 0,-2 3 0,0-2 0,0-3 0,1-4 0,2-12 0,0-4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7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4692 0 24575,'-68'18'0,"9"1"0,-8 3 0,4 0 0,-4 3 0,-4 2-2275,-14 6 1,-4 2 0,-5 3 2274,24-10 0,-3 2 0,-2 1 0,-1 0 0,-1-1-462,-2 1 0,-1-1 0,0 0 1,-1 0-1,0 0 462,1-1 0,1 0 0,-1 0 0,-1 0 0,-1-1 0,-6 1 0,-3 0 0,0-1 0,1-1 0,2-1 0,-7 0 0,3-3 0,1 0 0,-1 1 0,13-3 0,0 0 0,-1 0 0,1-1 0,2-2 27,-10 2 0,1-3 0,2 0 0,3-2-27,-14 4 0,3-1 0,6-2-161,-15 3 0,8-3 161,21-6 0,8 0 2501,-8 5-2501,27-7 3702,17-1-3702,13-5 2567,2 0-2567,2-2 576,1 0-576,-4 0 0,-1 2 0,-12 2 0,-5 4 0,-9 2 0,4-2 0,4-1 0,4-3 0,0-2 0,2 0 0,-15-2 0,3 0 0,-9 0 0,7 0 0,14 0 0,9-7 0,12-13 0,4 8 0,2-6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2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24575,'15'20'0,"1"1"0,4 7 0,2-2 0,0-1 0,-2-7 0,-2-3 0,-5-7 0,2-2 0,-5-4 0,6-2 0,1-4 0,3-4 0,6-7 0,-2 0 0,4-4 0,3 5 0,-2 5 0,-4 4 0,-5 4 0,-9 3 0,-1 4 0,4 8 0,2 6 0,0 2 0,-2-4 0,-3-4 0,-2-4 0,0-3 0,4 0 0,9-2 0,30 2 0,11-1 0,-10-1 0,-1-1 0,-1-1 0,4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3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24575,'0'37'0,"0"9"0,2 9 0,-2-2 0,2 2 0,0-15 0,-2 1 0,1-14 0,0-8 0,0-13 0,-2-20 0,-9-32 0,-2-18 0,0 14 0,4 13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0 215 24575,'19'30'0,"-4"-6"0,-2-8 0,-5-7 0,-1-5 0,-2-1 0,1-5 0,5-6 0,5-11 0,11-14 0,2-5 0,2-4 0,-2 9 0,3 1 0,-2 7 0,3 2 0,0 4 0,-5 5 0,-3 6 0,-10 4 0,-4 8 0,0 8 0,2 5 0,4 10 0,0 3 0,-2 0 0,3 1 0,-2-5 0,-1-4 0,1-5 0,-2-6 0,1-5 0,4-4 0,13-9 0,26-5 0,-25 1 0,7 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4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24575,'-5'54'0,"4"16"0,-1-19 0,0 3 0,2 46 0,0-21 0,0-11 0,0-25 0,0-5 0,0-19 0,0-7 0,0-8 0,0-6 0,3-11 0,4-16 0,-3 10 0,3-4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4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24575,'11'39'0,"-1"-7"0,2-3 0,-1-12 0,0-3 0,-1-7 0,1-2 0,0-4 0,3-6 0,10-9 0,5-14 0,12-13 0,-3-3 0,-5 8 0,-3 7 0,-4 12 0,3 0 0,3 6 0,-4 4 0,-7 4 0,-3 6 0,-3 6 0,3 14 0,4 9 0,0 15 0,-3-5 0,-3-4 0,-3-6 0,-1-11 0,5 0 0,1-7 0,16-5 0,15-5 0,9-6 0,1 0 0,-4 0 0,31-3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5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24575,'0'85'0,"0"-3"0,0-16 0,0-11 0,0-7 0,1-17 0,-1-9 0,2-8 0,-1-19 0,1-20 0,1-22 0,1-27 0,-1 34 0,-1-1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24575,'14'72'0,"-1"-13"0,6-2 0,-3-20 0,1-10 0,-2-10 0,-4-10 0,-3-3 0,1-3 0,4-6 0,8-8 0,10-10 0,7-11 0,5-2 0,-4-1 0,5 2 0,-10 9 0,5-2 0,-11 15 0,-7 0 0,-10 10 0,-3 1 0,-5 2 0,3 5 0,-2 12 0,7 19 0,0 9 0,0 4 0,0-7 0,-4-11 0,-1-4 0,-1-9 0,-3-6 0,1-6 0,4-5 0,0-2 0,3-4 0,3-2 0,-7 3 0,1-1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9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24575,'0'54'0,"0"0"0,0-8 0,0 6 0,0 2 0,0 7 0,0-1 0,0-11 0,0-16 0,0-14 0,0-17 0,3-24 0,-2 11 0,2-12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0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24575,'7'23'0,"7"13"0,11 8 0,14 16 0,5 0 0,5-7 0,-7-15 0,-9-14 0,-6-13 0,-7-6 0,2-3 0,1-9 0,7-10 0,0-6 0,6-15 0,1-4 0,-5-1 0,2-2 0,-14 17 0,-6 5 0,-9 18 0,-2 12 0,1 10 0,4 11 0,3 0 0,1 4 0,0-4 0,2 3 0,-2-4 0,-1-2 0,-1-5 0,-3-5 0,-1-3 0,-2-4 0,0-3 0,-4-1 0,3-2 0,-2 0 0,0-2 0,0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2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583 29 24575,'-22'8'0,"-22"18"0,-11 15 0,13-2 0,-2 6 0,-1 9 0,3 7-1103,-6 19 1,5 8 1102,15-20 0,3 3 0,3 3 0,0 8 0,2 2 0,3 0 0,5-7 0,1-1 0,3 2-485,-1 9 0,2 3 0,1-2 485,2-10 0,1-3 0,1 2 0,0 7 0,2 2 0,1 0 0,1-6 0,0 0 0,3-3-306,2-5 1,1-2 0,2-2 305,5 22 0,3-7 0,-1-22 0,0-7 0,12 25 1419,-7-40-1419,-4-16 2042,-2-10-2042,-2-8 1115,0-5-1115,9-12 0,5-20 0,8-29 0,-13 8 0,-2-7 0,2-13 0,-1-6-507,-5 13 1,-1-4-1,0 1 507,-1 4 0,0 0 0,-1-1 0,-2-6 0,0-2 0,-2 1 0,0 4 0,-1 0 0,-1-1 0,-1-6 0,-1-2 0,-1 0-599,-1-2 1,-1 0 0,0 0 598,1-1 0,-2 0 0,-1 2 0,-4 5 0,-1 2 0,0 3-250,-1-17 1,-4 4 249,-6 2 0,-2 6 0,2 20 0,-1 4 0,-15-44 0,8 29 1336,11 23-1336,3 18 1883,5 5-1883,2 11 0,1 4 0,1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7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24575,'-14'58'0,"-6"5"0,-6 11 0,-6 2 0,7-9 0,7-16 0,10-18 0,6-19 0,10-1 0,27 5 0,33 19 0,-15-13 0,5 1 0,6 2 0,1-1 0,-1 0 0,-3-3 0,-10-6 0,-4-2 0,26 4 0,-34-7 0,-13-9 0,-17 2 0,-16-4 0,5 1 0,-8-2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3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397 1 24575,'-26'51'0,"-1"0"0,3 3 0,3 3 0,-1 8 0,3 3-493,2 6 1,1 1 492,4-9 0,2 1 0,0 16 0,3 1 0,2-10 0,2 0-3953,2 15 1,0 1 3952,0-6 0,2 1 0,-1-1 0,2 0 768,3-5 1,1-3-769,-1-14 0,2-2 0,4-3 0,2-4 0,8 18 327,5 0-327,-2-15 6664,-1-9-6664,-6-12 362,-1-8-362,-5-8 0,5-2 0,-3-5 0,2-4 0,-3-3 0,-5-3 0,-1-1 0,-1-3 0,1-1 0,0 0 0,-2 1 0,-2 8 0,1 2 0,-2 3 0,1-3 0,-2-2 0,2-5 0,7-14 0,4-18 0,11-30 0,-5-16 0,-9 23 0,-1-3 0,-4 1 0,-3-3 0,-3-11 0,-4-2-231,-2 3 0,-2 1 231,-6-3 0,-1 2 0,3 13 0,-2 1 0,-3-3 0,-1 1 0,4 8 0,0 0 0,-5-6 0,-1 0 0,2 3 0,0 1 0,0 1 0,0 2 0,-12-32 0,4 13 462,1 4-462,2 13 0,-2 2 0,2 9 0,1 11 0,3 6 0,3 11 0,5 6 0,2 4 0,2 1 0,-2 1 0,3 0 0,1 0 0,1 0 0,2-1 0,0 0 0,1 0 0,-1 0 0,2 0 0,0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8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4 24575,'-48'-2'0,"2"0"0,-5 6 0,5-2 0,7 4 0,7-3 0,10 2 0,11-2 0,6 0 0,5 0 0,-1 1 0,1 1 0,4 5 0,6 3 0,6-1 0,4 3 0,-3-5 0,3 3 0,-1-2 0,7 6 0,-2 2 0,1 3 0,-7-3 0,-5 0 0,-6-9 0,-3 0 0,-2-3 0,-2 0 0,0 1 0,-1 1 0,-4 3 0,-2-2 0,-2 3 0,-2-3 0,2-2 0,-4-2 0,2-2 0,-5-1 0,2-1 0,1 0 0,5 0 0,2-1 0,7-2 0,4-3 0,12-2 0,-8 2 0,4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8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 24575,'-15'29'0,"-2"5"0,-10 20 0,6-13 0,2 2 0,5-12 0,1 5 0,1-4 0,3-3 0,1-7 0,5-7 0,1-7 0,2-4 0,5-25 0,2-6 0,5-18 0,-6 18 0,0 10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24575,'22'64'0,"3"0"0,6-2 0,0-9 0,-4-13 0,-7-12 0,-8-14 0,-5-3 0,-3-7 0,-1-3 0,7-5 0,7-7 0,9-8 0,4-9 0,3-8 0,-7 4 0,-1-4 0,-8 10 0,-3 1 0,-5 6 0,-4 1 0,0 6 0,-3 1 0,1 0 0,1 2 0,1-2 0,-2 4 0,1 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9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24575,'0'24'0,"-1"5"0,0 4 0,0 4 0,1 5 0,0 3 0,-1-2 0,0-4 0,-2-7 0,3-8 0,-2-3 0,1-4 0,-1-4 0,2-1 0,-1-2 0,1-4 0,0-1 0,0-5 0,1-13 0,1-11 0,0 5 0,-1-1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0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24575,'12'0'0,"1"0"0,7 1 0,-3 0 0,-1 1 0,-5-1 0,-3 1 0,-4 2 0,-2-2 0,0 4 0,-2 4 0,0 6 0,-3 6 0,-2-1 0,-2-2 0,-3-4 0,2-5 0,-3 0 0,2-3 0,1-2 0,3-1 0,8 1 0,28 11 0,-18-9 0,16 7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1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 24575,'-6'6'0,"-7"2"0,-3 3 0,-10-1 0,-3 0 0,-3-2 0,1 1 0,7-5 0,8 2 0,5-3 0,5 0 0,5-1 0,6 4 0,9 6 0,10 8 0,4 6 0,5 9 0,-1-1 0,-6 0 0,-5-10 0,-12-5 0,-7-9 0,-1 1 0,-2-1 0,-2 1 0,-3 2 0,-2-2 0,-4 2 0,2-3 0,-8 4 0,-3 7 0,-11 14 0,-1 8 0,10-14 0,9-4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1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24575,'-3'14'0,"1"-4"0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2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40 24575,'-26'68'0,"0"4"0,0 3 0,2 17 0,8-5 0,2-1 0,11-15 0,4-24 0,7-17 0,6-10 0,15-5 0,16-7 0,23-4 0,15-17 0,1-12 0,-17-7 0,-12-7 0,-22 6 0,-5-8 0,-10-9 0,-9-5 0,-6-14 0,-11 10 0,-9-12 0,-14 12 0,-5 0 0,-3 14 0,3 13 0,9 14 0,7 8 0,10 6 0,6 3 0,3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4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24 24575,'-9'14'0,"0"7"0,-4 16 0,-1 15 0,1 22 0,7-23 0,0 3 0,1 13 0,1 4-517,2 15 1,1 2 516,-2-2 0,0 1 0,3-21 0,0 2 0,0-1 0,-1 23 0,2-3 0,0 0 0,1-2 0,1-10 0,1-3 0,0-14 0,0-3 0,8 31 0,2-16 0,2-25 0,1-10 0,1-14 1033,5-6-1033,17-6 0,14 0 0,38 2 0,-38-7 0,3 0 0,13 1 0,4 0-360,8-3 1,0-1 359,-7-1 0,-2-2 0,-2-3 0,-6-1 0,16-10 0,-23-10 0,-31 0 0,-3-13 0,-7-11 0,-3-25 719,-5 0-719,-6 19 0,-2-4 0,-3-2 0,-2-3-687,-4-23 0,-3-5 687,3 28 0,-2-1 0,-2-1 0,-2-3 0,-2-1 0,0 2 0,-7-28 0,-1 5-283,1 12 1,-2 5 282,2 7 0,0 5 0,4 13 0,-2 3 0,-27-40 0,6 26 0,-1 20 1334,5 18-1334,-7 16 605,-4 9-605,-26 5 0,-1 8 0,-1 0 0,12 4 0,22-5 0,12 0 0,15-5 0,5-2 0,6 0 0,2 7 0,2-8 0,0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3271 95 24575,'-48'0'0,"-1"0"0,-10 0 0,-34-2 0,-11-1-2293,12 1 1,-6 0-1,-5 0 2293,12-2 0,-4-1 0,-2 0 0,-1 1-426,14 1 0,-1 0 0,-1 1 0,1-1 0,0 0 426,-16-1 0,1-1 0,0 1 0,2-1 0,1 1 0,1-1 0,2 1 0,6 1 364,2 0 1,7 1 0,3-1-365,-19-2 0,13 1 0,-2 4 0,50 2 2853,22 0-2853,6 2 3989,-2 10-3989,-4 8 1072,-7 26-1072,-18 42 0,17-24 0,-1 8-692,5-10 1,0 5-1,-1 2 692,-3 9 0,-1 3 0,1 0 0,4-3 0,0-1 0,-2 2 0,-4 7 0,-3 1 0,2-2 0,5-14 0,1-3 0,0 1 0,0 5 0,0 0 0,3-2-263,-1 20 1,3-6 262,4-15 0,3-6 0,2 31 0,3-32 0,0-13 0,2-1 2015,3 2-2015,4-2 585,3-6-585,4 4 0,12-4 0,14 7 0,23 4 0,-15-29 0,6-3-678,2-2 1,8-2 677,2-5 0,8-1 0,5-2-1059,-9-4 0,3-1 1,4-1-1,4 0 1059,1-1 0,4 0 0,4 0 0,3-1 0,2 0-705,-12-1 0,3 0 1,3-1-1,1 1 1,1-2-1,1 0 1,0 0 704,-6-2 0,2 0 0,1 0 0,0-1 0,0-1 0,0 1 0,-2-1 0,-1 1-380,4 0 1,-2 0 0,-1 0 0,0 0 0,-1 0 0,-1-2 0,0-1 379,9-2 0,1-1 0,0-1 0,-4-1 0,-4 0 0,-7 0-57,25-5 1,-10 0-1,-5-2 57,-15 1 0,-4-2 0,-5 2 1014,2 1 1,-8 2-1015,12-3 4539,-22 10-4539,-2-1 4978,-1 1-4978,3 1 1800,-7 2-1800,-15 2 0,-12 0 0,-10 0 0,-3 0 0,0 0 0,3-2 0,-6 0 0,4-8 0,-6-8 0,0-15 0,-3-12 0,-9-19 0,1-31 0,2 26 0,-1-7-916,-2-13 1,-1-6 915,1 17 0,0-4 0,0-1 0,2-2 0,-1-1 0,1 2 0,-2 4 0,0 2 0,3 0 0,2-2 0,2-1 0,1 5-260,0-12 0,0 5 260,1 7 0,2 5 0,0 18 0,2 5 0,-1-13 0,0 25 0,0 8 1780,0 14-1780,0 2 571,0-2-571,0-1 0,0-4 0,0-1 0,0 1 0,-2 3 0,1 4 0,-1 1 0,1 3 0,-2-2 0,-1-1 0,-2-7 0,-3 4 0,-5-6 0,-1 9 0,-18 0 0,-12 1 0,-35 0 0,20 3 0,-5-1-354,-9 0 1,-3 1 353,-2 0 0,-3 1 0,-8-3 0,-2 1-848,-7 1 1,-1 0 847,29 3 0,-1 1 0,-1 0 0,-5-1 0,-1 1 0,1 1 0,6 1 0,2 1 0,2 1-109,-12-1 1,5 0 108,5 1 0,6 1 0,-11-2 0,23 3 638,20-1-638,19-2 0,7 2 0,4-2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5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14 233 24575,'-7'79'0,"5"-26"0,0 4 0,1 13 0,0 3 0,1 6 0,0-2 0,2-10 0,0-4 0,0-2 0,1-4 0,9 21 0,-1-6 0,2-21 0,-5-14 0,0-10 0,0 2 0,4-5 0,6 4 0,4-4 0,7-3 0,2-5 0,0-4 0,3-6 0,-1 1 0,9-3 0,4 1 0,-2-3 0,-4-5 0,4-6 0,5-10 0,20-11 0,1-11 0,4-17 0,-39 21 0,-2-3 0,22-41 0,-26 26 0,-3-1 0,-4 4 0,-2 0 0,-1-6 0,-1-2 0,-5 7 0,-3 1 0,-3 1 0,-3 0 0,-6-48 0,-5 10 0,-3 36 0,-4 1 0,-13-27 0,-9 0 0,6 31 0,4 17 0,8 18 0,-4 5 0,1 5 0,-12 3 0,-9 8 0,-16 6 0,-7 8 0,7 4 0,-2 1 0,21-6 0,-2 1 0,15-8 0,6-2 0,8-3 0,5-2 0,2 5 0,3-7 0,-1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6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24575,'-2'48'0,"0"15"0,2 16 0,0-22 0,0 4 0,0 10 0,0 4-870,2 16 0,-1 4 870,1 1 0,0 0 0,0-6 0,2-3 69,-2-6 0,1-6-69,2-17 0,-1-5 0,1 31 0,3-32 0,-6-26 0,1-14 1299,2-5-1299,7-3 303,17 2-303,27-2 0,32 0 0,-30-3 0,2 0 0,-2-1 0,0 0 0,5 0 0,-1 0 0,-8 0 0,0 0 0,5 0 0,1 0 0,0 2 0,0 1 0,-3-1 0,-1 1 0,30 4 0,-22-2 0,-32-6 0,-10-4 0,-8-12 0,0-13 0,3-33 0,0-8 0,-8 20 0,-2-2 0,2-41 0,-6 43 0,-1-1 0,-2-46 0,-2 6 0,-3 7 0,1-1 0,0 19 0,-2 0 0,-1 18 0,-2 13 0,-8 9 0,-4 8 0,-31-3 0,-19 7 0,23 8 0,-4 1 0,-3 3 0,-1 1 0,3 1 0,2 0 0,-36 1 0,23 0 0,22 0 0,14 2 0,14-1 0,6 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7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9 372 24575,'-4'65'0,"2"13"0,1-21 0,0 3 0,1-4 0,0 2 0,0 14 0,0 1 0,0-4 0,0-2 0,1-1 0,0-2 0,0-11 0,0-4 0,3 12 0,-1-25 0,-1-14 0,3 2 0,0-3 0,7 4 0,3-4 0,22 7 0,12-6 0,-2-8 0,6-2 0,7-2 0,6-3-868,24 4 1,6-1 867,-22-4 0,2-1 0,2 1-730,5 2 0,1 0 0,2 0 730,7 0 0,1-2 0,-2 0 0,-11-1 0,-3 1 0,0-2-278,0-2 1,-1 0-1,-4-3 278,7-2 0,-6-3 0,-10-1 0,-6-4 0,15-19 1455,-25-14-1455,-24-12 2272,-14-34-2272,-16 39 0,-4-2 0,-3-10 0,-2-1 0,-3 4 0,-3 1 0,0-3 0,-2 2 0,2 8 0,0 0 515,2 4 1,0 1-516,-4 0 0,0 2 0,-22-28 0,15 32 0,-5 1 0,-10-1 0,-4 0-308,-7-5 1,-2 1 307,-6 4 0,-3 1 0,-9-4 0,-1 3 0,7 10 0,0 5 0,-6-1 0,0 4 0,1 7 0,1 4 0,-1 2 0,0 4 0,3 2 0,2 2 0,16 1 0,4 1 0,-23 4 0,45 3 0,9 3 0,9 0 0,6-1 153,0 4 1,4-8 0,-1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8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24575,'0'86'0,"0"6"0,0-39 0,0 1 0,0 39 0,0-41 0,0 0 0,0-1 0,0 2 0,-1 9 0,2 3-415,0 9 0,0 1 415,0 1 0,1-1 0,2-9 0,0-3 102,-2-2 0,1-4-102,5 25 0,0-18 0,3-24 0,4-24 0,13-7 626,13-6-626,30-2 0,-22-3 0,4-3 0,23-6 0,5-4-929,-14 3 1,2-3-1,5-1 929,-1 0 0,5-2 0,2 0 0,-1 0-803,-2 2 1,-1 0 0,2 0 0,3 0 802,-4 0 0,3-1 0,2 1 0,-1-1 0,-3 2 0,8-2 0,-1 1 0,-2 0 0,-2-1 0,19-4 0,-2-1 0,-6 1-72,-21 3 1,-5 1-1,-8 0 72,-5-2 0,-10 1 0,-2-9 0,-24 2 2246,-11-10-2246,-22-27 0,-15-23 0,4 25 0,-3-3 0,-4-1 0,1 0 0,4 9 0,2 1 1830,2 3 1,2 3-1831,-7-18 303,1-2-303,-4 3 0,-2 10 0,0 13 0,4 19 0,-20 14 0,-24 6 0,12 6 0,-7 0 0,-25-1 0,-6 1-667,24-1 0,-2 2 0,0-1 667,0 0 0,1 0 0,-1 1 0,1 1 0,-1 1 0,4 1-384,-20 4 0,4 1 384,11 3 0,4 3 0,13-4 0,5 2 0,-13 10 0,31-8 0,21-9 1918,21-6-1918,27 7 0,-17-8 0,16 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9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24575,'-5'25'0,"1"47"0,1-6 0,2 9-983,0-9 0,0 6 0,0-1 983,1-3 0,0 0 0,0 1 0,1 5 0,0 0 0,0-3 163,0 9 0,1-3-163,2-3 0,0-3 311,-1-16 0,1-4-311,4 25 0,-4-27 0,-1-10 1494,-3-17-1494,0-5 507,-2-15-507,-5-25 0,4 13 0,-4-12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0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1 434 24575,'64'-44'0,"20"-3"0,-31 27 0,6 2-2042,24-5 1,9 0 2041,-9 6 0,7 1 0,3-1-826,-11 3 0,3 0 0,2-1 0,1 2 826,-9 1 0,2 2 0,1-1 0,-1 1 0,-3-1 0,7 0 0,-2 1 0,-1-1 0,-1 2 166,22-3 1,-2 2 0,-10 1-167,-5 2 0,-8 1 0,-8 1 0,-8 0 0,4 2 1598,-31 2-1598,-29 9 3821,-7 16-3821,-2 22 1468,-1 30-1468,3-23 0,0 4 0,0 2 0,0 5-486,0 16 1,2 4 485,2-1 0,2 1 0,3 13 0,3 0 0,3-5 0,2-4 0,-1-11 0,0-6 0,-3-18 0,-2-6 0,-2 10 0,-6-36 0,-2-8 0,-3-8 0,-7 3 971,-12-1-971,-14 4 0,-31 3 0,17-8 0,-7 0 0,-26 1 0,-10-1-955,17-3 1,-4-1-1,-3-1 955,7-1 0,-4 0 0,0 0 0,2-1 0,-19 0 0,2 0 0,-1-1 0,16 0 0,-1 0 0,1 0 0,3 0-443,-5 1 1,5 0 0,0-1 442,4 0 0,1 0 0,4 1 0,-17-1 0,9 1 0,-17-5 0,37 2 0,38 0 2648,14-3-2648,6-5 0,-1 5 0,1-3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2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3615 9967 24575,'-9'8'0,"-7"2"0,-10 1 0,-23 1 0,-25 0 0,-19-4 0,41-4 0,-3-3 0,-15-1 0,-5-3-843,-12-4 1,-4-3 842,18 0 0,-3-2 0,-1-1-770,-8-2 1,-2-2-1,0-2 770,-4-4 0,0-2 0,1 0 0,9 0 0,2 0 0,0-2 0,-6-5 0,0-3 0,5-2-440,14 5 1,5-2-1,0-2 440,-3-3 0,1-3 0,3-1 0,6 2 0,3-1 0,1-3 0,-1-4 0,2-3 0,0-2 0,-1-2 0,1-2 0,1-1 0,3 1 0,2 0 0,0-2 0,0-4 0,2-1 0,1 1 0,5 6 0,3 0 0,1-2 0,2-2 0,2-3 0,2 0 0,-1 0 0,1-2 0,2 0 0,2-4 0,3-1 0,1 0 0,1 6 0,0-1 0,2-1 0,0-9 0,0-3 0,2 0-560,1 4 0,2 1 0,-2-3 560,-1-9 0,-2-3 0,2-1-370,-1-6 1,2-2 0,-1-1 369,3 19 0,0-1 0,0 0 0,1 0 0,-1 6 0,1 0 0,1 0 0,0-2 0,2-9 0,2-3 0,0 1 0,1 1 0,-1 9 0,0 2 0,1 0 0,0-1 0,1-5 0,1-1 0,0-1 0,1 2 0,0 3 0,0 0 0,1 1 0,1 0-48,0-20 1,0 1 0,2-1 47,2 1 0,1-1 0,0 3 0,-1 10 0,0 2 0,1-1 0,1-10 0,1-2 0,0 2 0,-1 9 0,0 2 0,1-1-110,3-3 0,1-1 0,1 1 110,-1 4 0,0 2 0,1 1 0,2 6 0,1 2 0,-1 2 252,4-23 0,-1 0-252,-3 23 0,1-2 0,-1 1 0,-2 5 0,0 2 0,0-1 0,2-9 0,0-1 0,0 1 0,0 5 0,1 0 0,1 2 0,7-26 0,4 3 0,5 3 0,3 4 838,-4 15 0,3 3-838,11-7 0,4 2 0,-7 11 0,1 2 0,4-4 0,1 1 0,-4 4 0,1 3 989,-2 3 1,1 4-990,-3 8 0,2 3 0,6-1 0,2 3 0,0 8 0,1 3 0,5 0 0,0 2 0,2 1 0,0 2 0,-7 3 0,-1 2 1883,37-17-1883,-19 7 1415,-9-1-1415,-9 6 890,3 5-890,-4 7 226,7 10-226,-2 6 0,18 12 0,-6 3 0,13 13 0,-34-8 0,0 4-534,2 7 1,1 6 533,16 21 0,1 7-874,-25-24 0,-2 2 1,4 4 873,0 2 0,4 5 0,1 2 0,-1 0-708,-1 1 0,-1 2 1,0 0-1,2 3 708,-4-6 0,1 2 0,1 1 0,0 0 0,-2 0-548,-2-1 1,0 0-1,-2 0 1,1 0-1,-2 0 548,11 16 0,-2 1 0,-1-1 0,-2-2 0,-9-11 0,-1-2 0,-2 0 0,-1 2 0,3 8 0,0 1 0,-2 1 0,-2 2 0,-3 1 0,-3 1 0,-1 2 0,1 3 0,-1-3 0,0 2 0,1 3 0,-1 2 0,-1 2-551,-3-4 0,-1 2 0,0 2 0,-1 2 1,1 0-1,-1 0 551,0-10 0,-1 1 0,1 0 0,-1 1 0,0 0 0,0-1 0,-2 0 0,-2-2 0,-1 0 0,0 0 0,-1 0 0,0-2 0,-1-1 0,0-2-139,4 19 1,-1-3 0,0-2-1,-2-1 1,-1-1 138,-3-7 0,-2-1 0,0-1 0,-2-2 0,-1-1 0,0 6 0,-1-3 0,-2-1 0,-2 4 0,-1-7 0,-1 1 0,-1 2 0,-2 1 0,-1 0 0,-1 5 0,-2 1 0,0 0 0,-3 2 0,0 0-114,0-10 1,-2 1 0,-1 1 0,0 0 0,-1-1-1,0-2 114,-3 10 0,0-3 0,-1 0 0,-1 0 0,-2 0 0,-1 3 0,-3 1 0,0 0 0,-1-2 0,1-4 37,-3 4 1,1-4-1,-1-2 1,-2 0-38,0 3 0,-3 0 0,1-2 0,1-2 511,5-11 0,0-2 0,0-2 0,0 0-511,-11 17 0,0-1 0,0-2 441,4-7 1,0-1 0,-1-3-442,0-7 0,-2-3 0,-1 1 0,-5 9 0,-2 0 0,-2-2 0,3-6 0,-1-3 0,-2 2 599,-7 9 0,-2 2 1,1-1-600,3-5 0,1 0 0,0-2 0,-1-2 0,-1-1 0,2-3 943,-8 11 0,0-3-943,-5-3 0,1-4 0,15-17 0,1-3 1001,-5 0 0,1-4-1001,8-5 0,3-3 1574,-26 11-1574,28-17 2191,16-12-2191,15-9 964,4-3-964,4-2 0,1-12 0,9-16 0,9-36 0,2 9 0,0-1 0,2-9 0,5-11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24575,'10'-2'0,"10"-2"0,23-4 0,25-3 0,21-2 0,-40 6 0,1 0 0,35-5 0,11-1 0,-21 4 0,-3-2 0,-19 4 0,-18 2 0,-15 1 0,-2 2 0,-5 0 0,10 2 0,14-1 0,28 3 0,5 0 0,-2 0 0,-22 0 0,-27-2 0,-9 0 0,-8-1 0,-1-1 0,-1-1 0,0 1 0,0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4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24575,'12'9'0,"-1"1"0,4 3 0,-1 1 0,1 6 0,-2 2 0,-4 0 0,-3-3 0,-5 0 0,1-2 0,-6 3 0,-2 2 0,-5 3 0,-1-2 0,2-4 0,0-5 0,5-7 0,1 0 0,1-4 0,2 0 0,0-2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6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1261 1 24575,'-63'2'0,"-13"3"0,-10-2 0,-11 2 0,44-4 0,0 0 0,-43-1 0,10 0 0,18 1 0,15 0 0,15 0 0,-1-1 0,6 0 0,-2 2 0,-2-2 0,0 3 0,2-3 0,8 3 0,5-3 0,6 1 0,0 0 0,-6 1 0,-5 1 0,0-1 0,-3 1 0,7 0 0,4-1 0,7 0 0,5-2 0,3 3 0,2 2 0,0 2 0,0 4 0,1 6 0,-2 8 0,0 8 0,1 4 0,-1 5 0,2-5 0,0 7 0,-1-1 0,2 1 0,-2 0 0,2-9 0,0-8 0,0-3 0,0-10 0,0 4 0,0 0 0,0 4 0,0 1 0,0-3 0,0-4 0,0-7 0,0-4 0,3-2 0,8-2 0,10-1 0,12 0 0,5 0 0,20 0 0,16 0 0,12 0 0,12 2 0,-10-2 0,2 2 0,-9-2 0,-2-2 0,-15-1 0,-16-1 0,-12-1 0,-12 2 0,-4 0 0,6 0 0,0 0 0,7-1 0,0 0 0,-3 0 0,-7 1 0,-6 0 0,-3 0 0,-2-1 0,5-2 0,6-1 0,3-1 0,-1 2 0,-1 1 0,-8 3 0,-1-1 0,0 1 0,2 1 0,6-2 0,-3 3 0,6-2 0,-5 0 0,5 0 0,-4 0 0,2 1 0,-3 0 0,-3 1 0,-3 0 0,-4 0 0,-2-1 0,-2 0 0,-1-2 0,-1-1 0,0-4 0,0-1 0,0-6 0,-1-5 0,0-3 0,-2-5 0,0-5 0,-1-10 0,-1-1 0,-1-6 0,-1 7 0,-1 9 0,-2 2 0,2 11 0,0 2 0,1 7 0,2 4 0,-1 2 0,0 1 0,0-1 0,-2-2 0,1 1 0,1 1 0,-1 0 0,1 2 0,0 1 0,1 3 0,0 7 0,0-4 0,0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660 0 22005,'-5'86'0,"0"-1"0,0 1 0,0 5 0,0 2 0,3 3 0,3-14 0,1 3 0,1 1 0,1-3-767,-1-6 1,0-1 0,1-1 0,1-1 766,5 21 0,2-2 0,0-5 0,5 13 0,1-8 840,-3-18 0,0-10-840,5 6 911,-14-47-911,-11-39 594,-19-39-594,5 9 0,-3-4 0,-7-10 0,-2 0 0,1 3 0,-3 2 0,-10-3 0,-4 5 0,5 14 0,-1 3 1225,-3 3 0,0 3-1225,-24-3 0,23 25 0,12 14 0,-2 15 0,1 13 0,-3 14 0,10 1 0,9-1 0,13-9 0,4 0 0,14-8 0,25 6 0,44-8 0,-20-15 0,3-2 0,-1-4 0,1-3 0,8-1 0,-1-6 0,-9-7 0,-1-5 0,4-2 0,-4-1 0,14-10 0,-22 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22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2550 230 24575,'-94'-2'0,"8"0"0,33-1 0,2 1 0,-26-1 0,7 1 0,28 2 0,18 0 0,10 0 0,5 0 0,5 0 0,-3 0 0,-2 0 0,-7 0 0,-4 0 0,-10 0 0,-9 0 0,-15 0 0,-20 0 0,-19 0 0,38 1 0,-2 0 0,1 1 0,0-1 0,-9 1 0,-1 1 0,0 1 0,0 0 0,-7 2 0,1 2 0,5 0 0,2 2 0,6 0 0,5 0 0,-26 11 0,4 0 0,16 4 0,-5 2 0,9 5 0,1 2 0,4 7 0,5 0 0,0 6 0,10-4 0,-1 3 0,2-1 0,3 2 0,4-8 0,-2 15 0,8-1 0,0 28 0,5 13 0,12-41 0,2 1 0,0 6 0,2-1 0,3-1 0,2 0 0,2 9 0,3 2-349,4 1 0,2 1 349,1 6 0,3 1 0,2 0 0,3 0 0,0 0 0,1-2 0,-1-11 0,3-3 0,8 8 0,2-3 0,-4-15 0,3-4 0,11 1 0,3-3 0,-3-8 0,2-4 0,10-5 0,3-5 0,-3-2 0,3-3 0,25 3 0,5-2-661,-27-8 0,1-1 0,2 0 661,13 1 0,4 0 0,-1-1 0,2-1 0,0-2 0,0-1 0,0 0 0,0-1 0,-3-1 0,-8-3 0,-2 0 0,-3-2-229,18 0 1,-4-4 228,-10-3 0,-5-4 0,-17 1 0,-2-2 0,4-4 0,-2-4 0,27-25 612,-15-17-612,-19-16 0,-23 17 0,-3-7 395,-1-12 0,-2-5-395,0-10 0,-3-3 0,-6 26 0,0-1 0,-2 2 0,1-21 0,-1 3 0,-1-2 0,-1 4-65,0 17 1,0 2 64,-1-11 0,-2 1 0,-2 8 0,-1 0 0,-1-12 0,-1 0 0,-2 4 0,-3 2 0,0 7 0,-1 3 0,2 8 0,-1 2 0,-2 3 0,-1 2 0,-10-36 0,-6 2 1202,-6 5-1202,1 13 663,-3 7-663,1 10 0,7 16 0,4 8 0,11 13 0,6 7 0,5 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23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24575,'24'-10'0,"15"-1"0,24-7 0,12 1 0,22-4 0,0 2 0,-7 3 0,-18 3 0,-29 6 0,-19 2 0,-12 3 0,-6 1 0,-1-1 0,-2 0 0,2 0 0,-1 0 0,0-1 0,0 1 0,0 0 0,2-5 0,0 1 0,-3 0 0,-1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24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24575,'22'15'0,"3"2"0,6 0 0,1 5 0,-3-1 0,-2 4 0,-10-3 0,-3 3 0,-9-6 0,1 12 0,-4-1 0,-1 9 0,-2 0 0,-1-3 0,-1-2 0,0-11 0,0-1 0,2-11 0,-1 0 0,1-5 0,0 0 0,1-4 0,0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5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1911 70 24575,'-13'-1'0,"-3"0"0,-8 1 0,-10 0 0,-17 0 0,-25 0 0,-21 4 0,34-1 0,-4 0-510,-13 2 0,-4-1 510,-1 1 0,-3-1-507,18-3 0,-2 0 0,0 0 507,-28 1 0,1-1 0,3-1 0,3 0-26,14 0 0,6 0 26,-22 1 0,40 0 0,30 0 937,17-1-937,3 0 1597,1 0-1597,-1 1 59,-1 0-59,-2 3 0,0 0 0,-2 6 0,-1 5 0,-1 10 0,-1 12 0,-3 14 0,0 13 0,-7 30 0,11-38 0,1 4-361,1 11 0,1 3 361,3 7 0,1 2 0,1-4 0,3-2 0,1-11 0,2-2 0,-2-7 0,0-4 0,2 24 0,-2-10 0,0-17 0,0-16 0,1-15 722,-1-9-722,1-6 0,0-2 0,-1 0 0,2 1 0,2 0 0,7 0 0,6 1 0,16 0 0,12 0 0,33 3 0,-26-3 0,5 2 0,30 4 0,8 2-798,-20 0 1,4 1 0,2 1 797,6 1 0,1 0 0,-1 0 0,-11 0 0,-1 1 0,-5-2 0,14 0 0,-10-2 0,3 0 0,-35-10 0,-22-2 0,-7-2 0,-4 0 2392,-1-6-2392,0 0 0,1-9 0,0-4 0,2-12 0,-6-14 0,0-21 0,-5-21 0,-6-1 0,2 33 0,-1-2 0,-3 3 0,-1-3-435,-2-13 1,-1-4 434,-1-7 0,-1-3 0,-1-7 0,-1 1 0,4 16 0,1 4 0,1 4 0,1 6 0,0-15 0,3 11 0,4 14 0,0 7 0,2 14 869,0 5-869,0 10 0,0 5 0,0 7 0,0 2 0,0 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17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24575,'3'30'0,"2"1"0,2 4 0,1 7 0,0 1 0,0 9 0,-1 1 0,-2 4 0,-3 3 0,0 19 0,-6 8 0,-1-33 0,0 3 0,-4 3 0,-1 1 0,-1 3 0,0 1 0,-1 3 0,0-2 0,2-10 0,1-1 0,0 5 0,2-3 0,-6 25 0,6 5 0,1-23 0,3-11 0,1-14 0,-1-12 0,3-9 0,-1-6 0,0-1 0,-1 2 0,0 0 0,-2 4 0,1 0 0,-2 5 0,2-2 0,-1 1 0,1-1 0,0-4 0,1-1 0,0-5 0,0-2 0,1-7 0,-6-5 0,-5-8 0,2 4 0,-1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18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1 378 24575,'8'15'0,"2"0"0,5 1 0,3-2 0,7 0 0,9-6 0,12-2 0,36-11 0,-26-5 0,5-4 0,12-3 0,2-4-416,4-9 1,0-2 415,-4-1 0,-3-1 0,-3-4 0,-5-1 0,-11 8 0,-4 0 0,-5 3 0,-4 1 0,3-3 0,-16 11 0,-18 12 0,-5 2 831,-3 0-831,0 1 0,-1 0 0,0 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29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24575,'-2'5'0,"1"1"0,-1 3 0,1 5 0,0 9 0,1 12 0,0 17 0,0 19 0,0 17 0,0-35 0,0 1 0,0-3 0,0 0 0,0 6 0,0-1 0,0 37 0,2 2 0,0-18 0,1-7 0,-2-16 0,-1 2 0,0-2 0,0 6 0,0 6 0,0 0 0,-1 0 0,0-11 0,-2-5 0,0-13 0,-2-1 0,1-1 0,0 0 0,2-3 0,-1-5 0,2-1 0,0-8 0,-1 2 0,2-3 0,-2 2 0,0-4 0,1 6 0,0-6 0,0 1 0,0-8 0,0-3 0,0-4 0,-2-2 0,-3-1 0,-8-4 0,0 0 0,2 2 0,4 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0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24575,'0'21'0,"0"2"0,5 4 0,1-6 0,10 3 0,4-4 0,8 2 0,12-4 0,15-4 0,7-6 0,26-9 0,-1-13 0,10-9 0,-19-10 0,-14 0 0,-26 6 0,-14 9 0,-13 7 0,-8 5 0,-2 0 0,0 3 0,-1 0 0,0 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1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2314 62 24575,'-12'-3'0,"-1"-2"0,-13-1 0,-11-2 0,-13 3 0,-30-3 0,30 5 0,-4 0 0,-18-1 0,-5 0-662,-10 1 1,-3 0 661,24 2 0,-2 0 0,1 0 0,-32-1 0,2 1 0,16 1 0,3 0-130,2 0 1,3 0 129,18 0 0,1 0 0,2 1 0,0 0 0,-35 0 0,19 0 0,9-1 1305,6 0-1305,-4 0 277,-6 0-277,-1 0 0,-1 0 0,4 0 0,13 2 0,6-2 0,15 2 0,7-2 0,6 0 0,7 1 0,3 1 0,0 1 0,2 4 0,1 1 0,0 5 0,1 4 0,1 7 0,1 5 0,4 8 0,0 9 0,3 8 0,0 9 0,0 3 0,2-3 0,-2-10 0,1-11 0,-2-15 0,-2-8 0,-1-8 0,-1-6 0,-1-1 0,-1 2 0,1 2 0,2 1 0,2 1 0,0-2 0,5-3 0,1-1 0,13-1 0,17 2 0,30-3 0,-21 1 0,6 0 0,22-2 0,7-1-596,-16 1 1,3 2-1,0-2 596,-1 1 0,-1-1 0,3 0 0,12 1 0,2 0 0,-5 1 0,12 1 0,-5 1-331,5 1 1,-5 1 330,-20 1 0,-4 1 0,-8 0 0,-3 0 0,-4-1 0,-4 0 0,24 1 0,-17-1 1724,-30-6-1724,-7-2 724,-6-2-724,-5-3 0,3-1 0,0-3 0,4-7 0,3-1 0,1-8 0,0 1 0,-1-4 0,-3 3 0,-1-5 0,-3 1 0,4-9 0,-2-2 0,2-11 0,0 2 0,-3 1 0,0-10 0,0 5 0,-4 0 0,-1 13 0,-3 19 0,-3 11 0,0 5 0,0 2 0,0 1 0,0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3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1 24575,'-10'0'0,"0"0"0,1 0 0,-2 0 0,-2 0 0,-4 0 0,-19 1 0,-24 2 0,-32 1 0,34-1 0,3-1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3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0 520 24575,'99'-3'0,"0"-1"0,0 0 0,0 1 0,-1-1 0,-9 0 0,1 1 0,-3 0 0,-10-3 0,-15-4 0,-8-7 0,-12-5 0,17-27 0,-33-10 0,-21-2 0,-26-8 0,-10 12 0,-28 1 0,-11 16 0,-20 11 0,0 12 0,3 19 0,4 18 0,14 17 0,-7 24 0,43-21 0,4 3 0,2 6 0,4 2 0,3 0 0,4 1 0,8 4 0,5 0 0,17 41 0,26-6 0,-8-50 0,7-6 0,6-7 0,4-4 0,45 11 0,-42-24 0,2-5 0,40-13 0,-43-4 0,0-6 0,1-8 0,-1-5 0,2-5 0,-5-1 0,9-9 0,-11 9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4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 0 24575,'-16'1'0,"-12"0"0,-14 0 0,-16 2 0,0 0 0,-12 1 0,5-3 0,23-1 0,8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825 18 24575,'-70'0'0,"-11"-2"0,-5-1 0,31 1 0,-2-1 0,-1 1 0,-1-1 0,-4 1 0,1 1 0,0 1 0,5 0 0,-6 1 0,12 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2285 0 24575,'-50'9'0,"1"-1"0,-2 0 0,-1-2 0,1-1 0,-1-2 0,0-1 0,-7 0 0,-22-3 0,-13-1 0,6 0 0,1 0 0,-1 0-508,-2 0 1,-8 0-1,10 1 508,14 0 0,6 1 0,3 4 0,2 0 185,9 0 0,1 0-185,-4 4 0,1 0 0,-33 5 0,4 4 0,12-3 0,5 0 1153,15-1-1153,-8-3 0,12-3 0,-7-3 0,-7-3 0,29-1 0,1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5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261 734 24575,'-39'13'0,"5"0"0,5 4 0,4 2 0,4 1 0,4 1 0,9-4 0,3-3 0,3-3 0,0-1 0,-2 0 0,-2 3 0,-3 3 0,-4 3 0,0 2 0,1 10 0,1 6 0,6 8 0,0 6 0,8-2 0,3-6 0,4-7 0,7-1 0,6-1 0,11 8 0,7 7 0,16 5 0,-1-2 0,23 3 0,-2-11 0,-29-21 0,3 0 0,3-2 0,3 0 0,6 2 0,3-1-501,11 2 1,3-1 500,0 2 0,5 0-771,-9-4 0,5 0 1,0-1 770,-1-1 0,1-2 0,2 1 0,12 4 0,4 2 0,-1-3 0,-4-5 0,0-1 0,0 0 0,-1 1 0,0 0 0,0-1 0,-1-2 0,0 1 0,0-1 0,-5-1 0,0 0 0,3 0-756,-10 0 0,3-1 1,1 1-1,0 0 756,-2 0 0,1 0 0,-1 1 0,3-1 0,11 1 0,2 0 0,1 0 0,-2 1 0,-4-2 0,-1 1 0,0 0 0,-3-1 0,-5-1 0,-1 0 0,-1-1 0,-4-2-461,9 1 0,-4-3 0,0 0 461,2 0 0,0-2 0,-2-1 0,-12-2 0,-2-1 0,3-1 0,11 0 0,3-1 0,-1-1 0,-3-1 0,-2 0 0,-1-2 0,-7 0 0,-2 0 0,-3-1 318,16-4 0,-7-1-318,-24 4 0,-5-1 1805,28-9-1805,-18 2 3249,1-5-3249,0-6 2000,-1-9-2000,10-18 29,-10-2-29,9-18 0,-14-1 0,-21 31 0,-2-2 0,-2-4 0,-1-1 0,0-6 0,-1 0 0,-5 4 0,-2 0 0,1-12 0,-2-1 0,-5 8 0,-1 0 0,2-6 0,-2 1 0,-3 8 0,-1 2 0,0-35 0,-1 16 0,-5 9 0,-2-9 0,-1-6 0,-12-18 0,6 44 0,-1 0-3392,-6 0 0,-2 0 3392,-16-42 0,0 16 0,2 10 0,8 22 0,-2 1 0,2 13 0,-2 6 6784,-2 4-6784,-4 6 0,3 4 0,0 4 0,10 4 0,6 2 0,6 1 0,6 10 0,6 16 0,-3-9 0,3 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49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24575,'0'6'0,"0"-1"0,0-3 0,0-1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51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1378 0 24575,'-45'4'0,"-12"-1"0,-30 4 0,4-2 0,32 0 0,-1 1 0,-45 4 0,44-4 0,-2 0 0,0 1 0,0 1 0,-1-2 0,2 0 0,-35 6 0,-6-1 0,33-5 0,3 0 0,18-3 0,16-1 0,7-1 0,8-1 0,4 0 0,2 3 0,1 8 0,-2 6 0,-1 16 0,-3 11 0,3 11 0,-6 28 0,6 4 0,0-32 0,-1 1 0,3-3 0,0 1 0,-4 3 0,-1 0 0,2-5 0,-1 0 0,-2 9 0,-1 0 0,2-4 0,1 0 0,1 2 0,0-1 0,-2 34 0,5-27 0,2-27 0,1-17 0,1-8 0,0-5 0,0 2 0,0-2 0,1 2 0,0-2 0,1-1 0,0 0 0,1 1 0,1 2 0,7 6 0,1 4 0,17 8 0,7 0 0,29 7 0,-18-18 0,5-2 0,28 3 0,6-3-939,3 1 1,5-3 938,-11-5 0,5-2 0,-4-1 0,-14 0 0,-2 1 0,-1-2 0,33-1 0,-4-2-100,-22 0 0,-6 0 100,-15 0 0,-3-2 0,33 0 0,-24 0 0,-21-2 0,-18 2 1857,-6-2-1857,-6 2 220,-4 0-220,-1 0 0,-1 1 0,1-2 0,0 0 0,0 0 0,0 0 0,0 0 0,0 0 0,-1 1 0,1-2 0,-1-1 0,-1 0 0,1-4 0,-1-1 0,2-8 0,-2-5 0,0-9 0,-1-21 0,-2-14 0,-7-22 0,-1-8 0,-6 4 0,5 8 0,1 17 0,3 5 0,2 10 0,3 1 0,0 3 0,2 6 0,0 2 0,2-2 0,-2 2 0,3-3 0,-2 1 0,0 5 0,-1 4 0,1-3 0,1 3 0,0-7 0,-1 3 0,-1 4 0,0 8 0,0 6 0,0 7 0,0 0 0,0 3 0,0 0 0,0 1 0,0 0 0,1 1 0,0-2 0,0 0 0,-1-1 0,0-3 0,0 3 0,0-2 0,0 3 0,0-2 0,1 0 0,-1-1 0,1 3 0,0 0 0,-1 3 0,1 2 0,-1 0 0,0 0 0,0 0 0,0-1 0,0 0 0,0 0 0,0-2 0,0 2 0,0 0 0,0 1 0,0-1 0,-1-1 0,1-3 0,-2-1 0,2-1 0,-2 1 0,2 0 0,0 2 0,0 0 0,0 4 0,0-1 0,0 2 0,0-1 0,0 1 0,0 2 0,0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5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1013 24 24575,'-7'-4'0,"-4"0"0,-8 2 0,-8 1 0,-6 1 0,-17 0 0,-14 2 0,-20 2 0,33-1 0,-1-1 0,0 2 0,0-1 0,1 1 0,2-1 0,-49 4 0,23 2 0,16-3 0,21-2 0,23-2 0,6 0 0,4-2 0,-1 1 0,-2-1 0,0 0 0,0 1 0,-1 0 0,2 2 0,-1-1 0,1 4 0,-2 6 0,-1 8 0,1 15 0,2 9 0,-1 33 0,7-29 0,0 5 0,-2 13 0,1 4-574,2 15 0,0 3 574,0 3 0,0 0 0,2-7 0,1 0 0,-2 4 0,2-3 0,2-16 0,2-1-76,-2 1 1,1-2 75,2-5 0,-1-4 0,3 28 0,0-17 0,-7-27 0,2-12 1139,-3-12-1139,1-2 160,-2-6-160,1-3 0,-2-3 0,1 0 0,-1-2 0,1-1 0,4 1 0,6-2 0,13 0 0,31-7 0,28-7 0,-24 4 0,4 1-601,14-1 1,5 0 600,13 1 0,2 1 0,-3 2 0,1 2 0,-20 1 0,1 1 0,-3 0 0,11 0 0,-5 1 0,-3 2 0,-7 0 0,9 1 0,-43 0 0,-20-1 0,-10-2 0,-3-3 0,-1-6 1201,-1-12-1201,0-7 0,-3-22 0,-2-14 0,-2-31 0,3 32 0,0-4 0,2-5 0,-1-1 0,-1 5 0,0 2-283,0 1 1,-2 1 282,0 9 0,-1 0 0,-1-2 0,-1-1 0,0-10 0,1 0 0,-1 3 0,0 2 0,2 3 0,0 2 0,1 1 0,0 2 0,-1-20 0,0 8 0,4 28 0,0 14 0,2 11 565,1 7-565,-1 3 0,1 3 0,0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55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1861 0 24575,'-15'2'0,"-17"1"0,-26 3 0,-12 1 0,-10 0-1975,-13 1 0,-8 1 1975,17-2 0,-6 2 0,0-1-544,-3 1 1,0 0 0,0-1 543,1 0 0,2 0 0,2-1 0,11-1 0,3-2 0,2 1 587,-23 0 1,9-2-588,-8-2 0,42 1 0,34-2 1818,14 1-1818,2 5 2513,0 12-2513,-1 12 74,1 31-74,-2 33 0,4-27 0,0 5-672,-1 13 1,-1 5 671,1-23 0,0 0 0,0 1 0,1 32 0,0-3 0,-2-11 0,1-4-133,0-7 1,2-4 132,-1-15 0,0-1 0,0-3 0,0-1 0,-2 35 0,1-16 0,0-23 1324,1-11-1324,0-17 284,1-8-284,7-9 0,10-8 0,22-6 0,20-3 0,24-2 0,-35 10 0,2 2 0,2 0 0,2 1 0,16 1 0,2 3-409,-3 0 0,1 0 409,17 1 0,1 2 0,-5 0 0,-3 2 0,-7-1 0,-2 0 0,-3 1 0,-5-1 0,25 2 0,-8-3 0,-35-1 0,-3-2 0,-18-3 818,-2-2-818,-6-6 0,1-10 0,-5-7 0,7-22 0,-2-9 0,4-6 0,-7 7 0,2-2 0,-2 7 0,1-13 0,0-2 0,-3-9 0,-5 0 0,-5 28 0,-1-2 0,-1-2 0,-1 0 0,-1-4 0,0 0 0,1 2 0,0 2 0,-3-32 0,3 23 0,-1 20 0,1 10 0,-1 9 0,1-1 0,0 4 0,0 0 0,0 6 0,1 0 0,-1 6 0,1 2 0,-1 1 0,1 1 0,-1 1 0,2 0 0,-2 2 0,1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57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1141 44 24575,'-44'-4'0,"-25"1"0,17-1 0,-2 1 0,-2 1 0,-1 1 0,-2 4 0,1 1 0,7 0 0,1 2 0,-2 3 0,1-1 0,-34 4 0,12-4 0,16-6 0,6 0 0,13-2 0,2 0 0,13 0 0,2 0 0,9 0 0,-1 0 0,5 0 0,0 0 0,2 1 0,0-1 0,1 1 0,0-1 0,0 1 0,0 1 0,-1 1 0,2 1 0,-2 2 0,2 1 0,1-1 0,1 4 0,-1 8 0,2 15 0,-1 20 0,4 15 0,3-13 0,1 5 0,1 8 0,2 6-598,-1-8 0,0 4 1,2 2 597,-1 1 0,2 2 0,-2-1 0,-1 0 0,-1 0 0,0-4-113,4 17 0,-1-6 113,-6-18 0,0-5 0,2 19 0,-4-21 0,1-13 0,-1-20 1771,-1-7-1771,0-7 248,-1-3-248,0-2 0,0-1 0,2-1 0,10-1 0,16 0 0,17 1 0,33 3 0,-27-2 0,6 1 0,21 1 0,5-1-615,8 0 0,2-1 615,5 0 0,-3-1 0,-24-1 0,-5-2 0,34 1 0,-55 0 0,-16 0 0,-11-1 0,-6 1 0,-2-2 0,1 1 1230,4-3-1230,2 0 0,3-2 0,-5 2 0,-3 1 0,-4 1 0,-1-2 0,-2 1 0,5-2 0,-1-1 0,5-2 0,-4-2 0,4-6 0,-2-3 0,0-9 0,-1-8 0,-2-10 0,-2-5 0,-1-22 0,0-13 0,-4 29 0,-1-3-211,0-5 1,0-1 210,-1-7 0,0 2 0,0 11 0,0 3 0,0 0 0,0 3 0,-2-23 0,2 2 0,-2 9 0,0 3 0,2 8 0,-3 17 421,2 10-421,0 14 0,1 3 0,-1 1 0,1-1 0,-1 0 0,0 0 0,1-1 0,-1 2 0,-1-1 0,2 2 0,-1 0 0,1 0 0,0 0 0,0-2 0,-1-4 0,1 0 0,-2-1 0,2 0 0,0 0 0,0-2 0,0 1 0,-1 1 0,1 5 0,-1 0 0,1 2 0,0 2 0,-1 2 0,1 0 0,-1 4 0,1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02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10612 2414 24575,'-62'7'0,"-20"0"0,31-4 0,-4 0 0,-13 0 0,-3 0-630,-8-1 1,-1 1 629,8 0 0,0 0 0,-14 1 0,0 0 0,11-1 0,-2 1-790,6-2 0,-4 2 1,-2-1 789,-4 0 0,-2 1 0,-4-1 0,11-1 0,-4-1 0,0-1 0,5 2 0,-5 2 0,4 0 0,1 0 0,-3-2 0,1 1 0,6 0 145,1 1 0,2 1-145,-6 1 0,-1 1 0,-8-3 0,-3 1-561,-8 1 1,-2 0 560,4 0 0,-3 0-763,14-1 1,-4 0 0,-5-1 762,8 1 0,-4 0 0,-3 1 0,-3-1-505,4 0 1,-3-1 0,-2 1 0,-2 0 0,-1 0 504,9-1 0,-1 0 0,-2 0 0,0 0 0,1 1 0,1-1 0,-14 2 0,1 1 0,0 0 0,3-1 0,3 0 0,-7 0 0,5-1 0,1 0 0,1 1 0,3 1 0,0 1 0,2-1 0,4 0-406,-11-1 0,4-1 0,-2-1 406,17 0 0,-2-1 0,0 0 0,1-1 0,-18 0 0,2-1 0,0 0 0,2-1 0,0 0 0,4 0-15,12 0 0,4 0 0,0 0 15,1 0 0,2 0 0,2 0 825,-11 0 1,4 0-826,-3 0 0,2 0 0,3-1 0,2-1 0,-2 0 0,-2-2 0,-4-1 0,0-1 0,9 0 0,0 0 0,-12 0 0,2 0 0,18 0 0,0 0 0,-9 0 0,1-2 0,9 1 0,1-2 0,-7-1 0,2 0 2166,13 1 0,1 1-2166,-8-2 0,1 0 1259,8-1 1,0 1-1260,-5-1 0,-1 1 689,2 1 0,0 1-689,2-1 0,2 2 650,-35-5-650,-4-1 0,11 0 0,0-3 0,9-1 0,19 1 0,11 1 0,10 0 0,7-3 0,-6-11 0,-2-9 0,-7-11 0,-3-2 0,7 3 0,1 0 0,10 3 0,2-7 0,5-3 0,2-7 0,2 6 0,0-11 0,2 3 0,2-12 0,1 0 0,4-3 0,0 14 0,2-5 0,2-1 0,1-17 0,1-9 0,1-2 0,-1 17 0,0 1 0,0 19 0,2-1 0,-1 12 0,4-2 0,0 9 0,2-6 0,-1 2 0,1 2 0,-2 2 0,-2 10 0,-2 12 0,-2 6 0,1 4 0,-2 1 0,2 2 0,-1-3 0,1 2 0,-1-2 0,-1 3 0,0 0 0,-1 1 0,1-1 0,3-1 0,-2-1 0,4-3 0,0-3 0,-1 0 0,0 1 0,-2 4 0,0 2 0,1 0 0,0 0 0,5-4 0,0 2 0,1 0 0,-1 2 0,-2 1 0,-1 3 0,4-2 0,2 2 0,7-1 0,-1 2 0,3 1 0,-6 1 0,-2 1 0,-3 0 0,-3 1 0,0 1 0,-3 0 0,3 0 0,-1 0 0,0 0 0,-2 0 0,-1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1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24575,'31'35'0,"35"14"0,-21-12 0,5 2 0,25 9 0,7 1-1748,-25-13 1,0 0 0,5 1 1747,2 1 0,5 2 0,3 0 0,1 1-889,8 5 1,2-1 0,2 2 0,3 1 888,-5-3 0,2 1 0,2 0 0,0 0 0,-1-1 0,-5-3 0,0-1 0,0 0 0,0 0 0,2 2-289,-5-2 1,2 1-1,1 2 1,-1-1-1,-1 1 1,-2-2 288,2 2 0,-2-1 0,-2 0 0,1 1 0,1 0 0,5 4 0,1 0 0,0 1 0,-2-1 0,-3 0-349,4 3 1,-3 0 0,-3-2 0,-2-2 348,14 5 0,-4-2 0,-5-3 611,5 3 0,-9-7-611,-19-13 0,-7-6 3071,1-3-3071,-20-9 4508,-8-2-4508,-3-2 2825,-5-1-2825,-4-3 293,-4-2-293,-4-4 0,0-1 0,-4-10 0,0-1 0,-1 0 0,2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4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24575,'-30'32'0,"5"0"0,-3 8 0,11-2 0,2-3 0,12 4 0,19-6 0,38 11 0,8-18 0,13-4-676,18 1 1,5-4 675,-32-7 0,1-2 0,-2-3 0,19 0 0,-8-5 0,1-11 0,-39-20 0,-30-20 0,-2 18 0,-8-5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04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0 773 24575,'26'0'0,"1"2"0,7-2 0,1 0 0,3-2 0,-4-1 0,-5 0 0,-3 0 0,-6 1 0,6 1 0,-3 1 0,9 0 0,-1 1 0,2 0 0,-1 0 0,0-1 0,-3 0 0,5 0 0,-1 0 0,12 0 0,7 2 0,14 0 0,-5 0 0,27-2 0,8-5 0,-17 0 0,7 0-840,-15 2 1,4 0 0,3-1 839,12 0 0,4-1 0,4 0-658,-15 3 0,3 0 0,1 0 0,-3-1 658,13-1 0,-2-1 0,2 0 0,-19 4 0,1-1 0,-1 2 0,-3-2-401,6-1 0,-3 0 0,-2 0 401,-2 2 0,-1 0 0,-2 0-290,23-2 0,-4 0 290,-9 1 0,-4 0 0,-14 0 0,-1 0 837,7 0 0,0 1-837,-9-1 0,-1 1 0,8 0 0,0 0 0,-6 1 0,0 0 0,0 0 0,0 0 0,-6 1 0,1 0 0,9-1 0,2 0 0,3 2 0,1-1 0,2-1 0,0 0 0,-1-3 0,-1-1 0,-6-1 0,-2-1 0,-8-2 0,0-2 0,11-3 0,1-3 0,-4 1 0,0 0 0,9-2 0,1 0 0,-1 0 0,-1 1 0,-1 3 0,-2 2 0,-13 1 0,-1 0 1306,7-2 1,-2 2-1307,27-7 760,-37 5 0,0-1-760,41-14 828,-9-3-828,1-5 298,-13 7-298,12-4 0,-11 6 0,10-2 0,-8 3 0,6-1 0,0 4 0,-25 9 0,5 0 0,23 2 0,10 1-1180,-6 1 1,7 0 0,4 1 1179,-11 3 0,3 0 0,3 2 0,3-1-747,-7 1 1,4 1 0,1-1 0,0 1-1,-2 0 747,-8 0 0,-1 0 0,-1 0 0,2 1 0,1 0 0,13 0 0,2 1 0,1 0 0,0 0 0,-1 0 0,-8-1 0,0-1 0,-1 0 0,0 0 0,1 1 0,1 0 0,1 1 0,0 0 0,-1 0 0,-2 0 0,-6-1 0,0 0 0,-2 0 0,-2 0 0,-4 0-274,27 1 0,-6 0 0,-8 0 274,4 0 0,-11 0 0,15 0 0,-65 0 2587,-22 1-2587,-8 6 4230,-3 15-4230,0 12 1275,0 26-1275,3 18 0,0-27 0,1 3 0,0 2 0,0 2 0,4 15 0,-1 3-294,-1-5 1,-1 1 293,3 4 0,-1-1 0,-3-7 0,-1-2 0,0-8 0,0-2 0,0-2 0,-2-1 0,1 37 0,2 6 0,-1-15 0,1 7 587,-2 6-587,0-2 0,0-4 0,0-36 0,0 0 0,0 41 0,-2-38 0,0 1 0,0-1 0,0 0 0,-1-4 0,-1-1 0,-4 39 0,-6-10 0,-7-11 0,-11 5 0,-10-1 0,-15-1 0,-9-7 0,23-31 0,-4-1 0,0-1 0,-2-2 0,-6 2 0,-2-2 0,-6 1 0,-1-1 0,3-3 0,-1-1 0,-3-1 0,1 0 0,14-4 0,1-1 0,-42 15 0,38-9 0,8-5 0,23-8 0,10-5 0,5-3 0,-2 0 0,-6-1 0,-11 0 0,-14-1 0,-27 3 0,-14 1 0,2 2 0,0 1 0,10-2 0,17-1 0,1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3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0 24575,'13'37'0,"-1"7"0,2 8 0,-3 5 0,5 5 0,-6-1 0,2 20 0,-5 6 0,-4-38 0,1 2 0,-2 44 0,0-16 0,-2-22 0,0-19 0,0-19 0,-2-11 0,-7-22 0,-15-18 0,-12-16 0,-15-4 0,-6 7 0,2 15 0,-5 7 0,3 15 0,-1 1 0,6 11 0,10 7 0,15 4 0,7 11 0,12-2 0,2 4 0,4-2 0,6-1 0,5-2 0,2-4 0,8 0 0,0-2 0,5 1 0,8 1 0,11 2 0,13 0 0,8 1 0,-6-8 0,-7-1 0,-21-10 0,-10 0 0,-11-3 0,-3-3 0,-1-1 0,-2 1 0,0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24575,'24'7'0,"2"1"0,5 3 0,4 1 0,-6-1 0,4 2 0,-2-3 0,2-3 0,-4-3 0,-5-10 0,-4-5 0,1-12 0,-11 10 0,1-1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4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24575,'-2'53'0,"-4"2"0,-2 8 0,-7 0 0,1-6 0,-7 6 0,7-13 0,-1-3 0,9-19 0,3-12 0,4-16 0,12-19 0,12-24 0,13-25 0,-13 25 0,-4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4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24575,'4'25'0,"2"2"0,2 6 0,2-1 0,-3-3 0,0-3 0,-3-11 0,-1-5 0,-1-10 0,3-11 0,3-13 0,5-12 0,0-2 0,-2 4 0,-1 11 0,-4 9 0,0 7 0,-3 4 0,2 2 0,-3 4 0,4 8 0,1 4 0,5 11 0,3 0 0,3 2 0,5-5 0,3-6 0,7-7 0,10-7 0,4-8 0,-2-10 0,-19 5 0,-11-1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39 24575,'-47'24'0,"-3"6"0,6 7 0,5 1 0,15-6 0,11-10 0,8-8 0,6-9 0,4-2 0,13-3 0,11-3 0,5-3 0,4-12 0,-6-9 0,1-7 0,-10 4 0,-7 9 0,-9 12 0,-6 12 0,4 18 0,5 13 0,4 8 0,0-5 0,3-10 0,-5-12 0,0-5 0,-3-9 0,3-12 0,2-10 0,5-24-6784,-4-16 6784,-2 1 0,-5 10 0,-5 27 0,-1 19 0,-1 18 0,2 10 0,2 10 6784,3 6-6784,0-2 0,2 0 0,-2-12 0,-3-8 0,-1-10 0,1-10 0,9-13 0,2-11 0,11-15 0,-2-1 0,-1 7 0,-8 14 0,-7 11 0,-7 14 0,0 6 0,2 3 0,-2 1 0,3-4 0,-2-2 0,1-2 0,0-2 0,0 0 0,2-3 0,5 0 0,3-2 0,4-2 0,-6 1 0,-2 2 0,-6 5 0,-2 3 0,2 1 0,-1-3 0,0-1 0,0-5 0,7-9 0,2-7 0,4-9 0,5-7 0,-2 3 0,0 2 0,-5 10 0,-4 12 0,-1 7 0,0 6 0,2 1 0,-2-2 0,-2-2 0,-3-2 0,-1-3 0,-1-1 0,-1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6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24575,'0'4'0,"0"-1"0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6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24575,'4'22'0,"-1"-1"0,1-2 0,-1-5 0,-2-7 0,3-6 0,3-9 0,5-9 0,8-16 0,4-13 0,-10 18 0,-1-1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7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24575,'-26'47'0,"4"-1"0,9-14 0,5-2 0,5-6 0,3-5 0,5-3 0,4-3 0,5-2 0,-2-3 0,-1-1 0,-9 1 0,-11 4 0,6-5 0,-6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7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157 230 24575,'20'2'0,"4"0"0,5-1 0,11-3 0,-6-2 0,5-7 0,-9-11 0,-8-10 0,-7-14 0,-10 5 0,-10 3 0,-10 15 0,-10 11 0,-17 8 0,-15 13 0,-7 13 0,0 12 0,8 15 0,14-1 0,15 2 0,12-9 0,13-8 0,10-8 0,8-7 0,10-4 0,5-6 0,4-3 0,-2-10 0,0-8 0,-3-8 0,2-9 0,-16 13 0,-2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6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24575,'16'4'0,"31"-3"0,5 4 0,11 2 0,4-4 0,8-2 0,4 2-2295,12 1 1,5 2 0,5-2 2294,-23-2 0,5-1 0,3 0 0,-2 0 0,-2 0 0,8 1 0,-3-1 0,0 1 0,0-2 0,1 0 0,2-1 0,-4 0 0,-5-1 461,-4 1 0,-6 0 0,-5-1-461,6 0 0,-10-1 1218,5-2-1218,-35 5 0,-23-4 0,-7 2 3682,0-5-3682,0-7 0,0 8 0,0-6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8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24575,'3'26'0,"3"3"0,1 11 0,1-6 0,-1-1 0,-2-14 0,-2-7 0,0-8 0,0-8 0,3-8 0,11-17 0,4-6 0,6-7 0,-2 10 0,-1 7 0,0 10 0,-1 4 0,-4 8 0,-5 11 0,-2 7 0,-2 12 0,2 6 0,-2 7 0,1-4 0,-4-8 0,-2-13 0,-2-12 0,2-16 0,1-12 0,7-10 0,-6 10 0,0 7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8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24575,'7'22'0,"2"9"0,5 4 0,2 6 0,0-5 0,-2-12 0,-6-7 0,-3-10 0,-2-5 0,-2-2 0,5-7 0,6-7 0,3-12 0,8-5 0,2-14 0,4-7 0,3-9 0,2-4 0,-1 1 0,-6 17 0,-6 9 0,-10 19 0,-5 7 0,-3 5 0,-3 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8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24575,'0'14'0,"0"8"0,0 8 0,0 17 0,0 1 0,-2 8 0,2-28 0,-2-5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24575,'6'19'0,"7"-2"0,8-6 0,28-4 0,42-14 0,-35-5 0,3-3 0,9-8 0,-1-5 0,-11-2 0,-6-2 0,14-9 0,-33 13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9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161 125 24575,'-36'36'0,"-2"4"0,5-1 0,6 0 0,11-12 0,8-8 0,5-11 0,6-9 0,7-11 0,12-24 0,12-29 0,-9 16 0,-1 0 0,5-12 0,-2 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9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24575,'19'83'0,"6"5"0,-10-32 0,1 1 0,1-5 0,0 0 0,15 37 0,-11-34 0,-6-25 0,-11-22 0,0-4 0,5-6 0,18-12 0,9-6 0,22-16 0,-9 3 0,-4 7 0,-18 9 0,-12 14 0,-7 10 0,1 9 0,5 10 0,6 9 0,9 0 0,15-2 0,36-4 0,-25-17 0,5-3-59,37 2 1,-1-3-1,-43-4 1,-3-1-1,9 0 1,1 0-1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0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0 24575,'-24'21'0,"-6"2"0,-4 3 0,-5 0 0,-3-1 0,5-2 0,3 2 0,12-3 0,10-1 0,6-7 0,4-1 0,1-5 0,4 0 0,1 1 0,5 5 0,-1 5 0,7 12 0,-1 6 0,3 2 0,-6-9 0,-5-10 0,-4-11 0,-2-5 0,3-7 0,-2 3 0,2-5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0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24575,'31'-2'0,"0"0"0,-4 0 0,0-1 0,-8-1 0,-2-1 0,0-7 0,2-3 0,-6 3 0,-4 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24575,'-2'53'0,"2"-8"0,3-14 0,1-7 0,2-6 0,-2-3 0,0-6 0,-1-3 0,0-5 0,8-12 0,10-5 0,-7 2 0,3 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1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24575,'-15'30'0,"-2"8"0,-11 24 0,7-3 0,4-11 0,11-14 0,4-14 0,2-8 0,3-6 0,0-4 0,5-2 0,4-5 0,7-7 0,6-9 0,9-8 0,-9 5 0,-5 2 0,-12 14 0,-7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6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24575,'38'30'0,"44"26"0,-31-19 0,4 2-526,12 10 1,-1 2 525,-7-4 0,-7 1 0,-15-7 0,-7 0 344,-1 26-344,-28 19 0,-22 7 0,3-39 0,-4 1 0,-10 2 0,-4-3 0,1-10 0,-1-3 175,-35 29-175,4-24 0,19-25 0,3-6 532,18-12-532,9-1 0,6-6 0,-12-11 0,-7-16 0,9 11 0,1-4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24575,'9'-5'0,"2"2"0,8-4 0,8 1 0,7-4 0,10-2 0,-1 0 0,11-3 0,3 2 0,3 1 0,-2 3 0,-17 3 0,-11 1 0,-19 3 0,-5 0 0,-4 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1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24575,'-12'83'0,"1"-6"0,8-7 0,-1-10 0,4 1 0,2 3 0,0 3 0,3-9 0,-1-14 0,-1-23 0,4-16 0,1-28 0,-1 10 0,0-9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2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24575,'0'24'0,"0"5"0,0 23 0,0-26 0,0 7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2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24575,'0'43'0,"0"-5"0,1-8 0,0-9 0,1-8 0,-1-6 0,1-5 0,10-2 0,17-13 0,10-5 0,-8 3 0,-9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0 24575,'-30'41'0,"-15"28"0,12-14 0,0 17 0,25-34 0,7-9 0,9-6 0,4-7 0,11 0 0,-1-6 0,-1-2 0,-8-6 0,-9-1 0,-2-1 0,-2 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1 196 24575,'1'8'0,"1"-1"0,2-2 0,5-1 0,11 0 0,13-3 0,8 0 0,7-4 0,-5-7 0,-2-9 0,-9-15 0,-13-8 0,-10 0 0,-13 3 0,-3 18 0,-6 9 0,-2 9 0,-11 13 0,1 4 0,-11 18 0,9 4 0,0 8 0,12-1 0,7-9 0,13-3 0,7-14 0,22 0 0,19-9 0,-18-3 0,2-3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3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24575,'1'25'0,"-1"4"0,3 14 0,-1-3 0,1 1 0,1-14 0,-2-8 0,1-12 0,2-8 0,3-13 0,7-12 0,5-10 0,5-4 0,-4 8 0,-2 10 0,-9 12 0,-4 7 0,-2 7 0,0 5 0,1 7 0,-1 2 0,0 4 0,-1-3 0,-1-3 0,-1-6 0,2-8 0,-2-2 0,1-2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4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1 333 24575,'9'54'0,"1"-10"0,-3 1 0,-1-16 0,-1-7 0,4-17 0,9-20 0,12-21 0,9-16 0,4-10 0,-8 3 0,7-17 0,4 0 0,1-2 0,-14 29 0,-14 21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4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24575,'1'20'0,"1"1"0,1 7 0,-2 3 0,1 9 0,-5-8 0,-1 11 0,1-29 0,0 7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4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24575,'1'27'0,"0"-5"0,2-7 0,0-5 0,95-8 0,-26-15 0,-16 10 0,-4-1 0,-7-11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21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5574 998 24575,'-31'-7'0,"-37"-1"0,-8 4 0,-16 0-1992,23 0 0,-6 0 0,-4 0 0,-4 0 1992,1 1 0,-5 0 0,-2 1 0,-1-1 0,0 0-629,-3-3 0,-1 0 0,0-1 0,-3 1 1,-2 1 628,17 2 0,-3 1 0,-1 0 0,-1 1 0,-1 0 0,1 0 0,0 0-250,0-1 0,1 1 0,-1-1 0,0 0 0,0 1 0,-1 0 0,-1 0 250,-6 1 0,-1 1 0,-2 0 0,1 1 0,0 0 0,0-1 0,1 1 0,5-1 0,0 0 0,0 0 0,1 0 0,1 0 0,0 1 0,2-1-258,-8 2 0,-1 0 0,2 1 0,2-1 0,3 0 1,5 0 257,-9-2 0,5 0 0,4 1 0,0 0 284,1 2 1,1 2 0,3-1 0,9 1-285,-8-1 0,8 1 1461,7 1 1,7 0-1462,1 1 5019,32 4-5019,17 21 3861,5 28-3861,-1 38 0,1-28 0,2 5 82,-2 7 0,2 3-82,1-19 0,2 1 0,2 0 0,3 28 0,3-2 0,6-12 0,3-6 0,-2-21 0,3-7 0,22 10 0,5-39 0,17-13 0,23-9 0,-23 3 0,3-1-401,-5 0 1,4-1 400,24 2 0,4 0 0,-8 0 0,1 0-117,-21 0 0,2 0 0,0 0 117,1 0 0,1 0 0,2 0-678,10 0 1,3 0 0,0 0 677,-5 0 0,0 0 0,6 0-822,-2 0 1,6 1 0,2-1-1,0-1 822,0 0 0,0-1 0,1 1 0,4-1-558,-7 2 1,4-1-1,0 1 1,2 0-1,-2 0 558,1-1 0,0-1 0,-1 1 0,0 0 0,-1 0 0,-6 0 0,1 1 0,-2 1 0,-3-1 0,-2 0-96,4 0 0,-2 0 0,-4 0 0,-1 0 96,14 1 0,-3 1 0,-5-1 391,9-1 1,-7 1-392,-7 0 0,-5-1 1334,-10-1 0,-5-2-1334,23-6 4376,-17-2-4376,-16-8 2302,-18-1-2302,-3-7 816,-7 0-816,3-8 0,3-3 0,13-22 0,5-18 0,-20 24 0,-3-7-653,0-15 0,-4-7 653,-8 19 0,-3-4 0,-1 1 0,-2 1 0,0 0 0,-2-2 0,0-10 0,-1-3 0,0 3 0,1 11 0,0 1 0,1-1 0,-1-9 0,1-3 0,0 2 0,1 7 0,1 2 0,-2 2 0,1-19 0,-1 6 0,-1 18 0,-1 7 0,-3-1 0,0 31 0,0 23 0,0 0 0,0 10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4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63 148 24575,'-28'33'0,"6"-8"0,12-12 0,7-7 0,4-6 0,13-11 0,23-50 0,-4 4 0,2-6 0,-24 31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24575,'23'98'0,"2"-2"0,-4-28 0,-2-9 0,-7-20 0,-4-16 0,-5-10 0,-1-7 0,3-6 0,18-18 0,5-8 0,16-14 0,-11 8 0,-7 8 0,-12 14 0,-6 9 0,-4 6 0,-1 3 0,2 6 0,-1-5 0,-1 1 0,-2-5 0,-3-2 0,2-2 0,-3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2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2747 222 24575,'-26'-1'0,"-16"-5"0,-42-2 0,20 1 0,-5-1-1128,-8 2 0,-5 0 1128,7 1 0,-6-1 0,0 1-784,-2 1 1,-1 1 0,-2-1 783,-9-1 0,-3 0 0,0 1 0,3 1 0,1 0 0,0 1 0,3-2 0,2 0 0,2 1-16,15 1 1,3 1-1,0 0 16,-1 0 0,1 0 0,4 0 0,-5 1 0,6 0 0,7 0 0,4 0 951,-19 0-951,31 0 2382,16 0-2382,2 0 1320,5 0-1320,-4 0 0,0 0 0,3 0 0,4 0 0,6 0 0,4 0 0,0 0 0,-1 0 0,-1 1 0,-2-1 0,3 2 0,0-2 0,4 0 0,1-8 0,1-13 0,6-16 0,-5 13 0,5-2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2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24575,'-4'13'0,"-3"9"0,-3 10 0,-3 3 0,-3 12 0,3-11 0,-1 3 0,5-9 0,4-6 0,3 0 0,2-5 0,2 2 0,4-5 0,5 3 0,8 1 0,9 1 0,5 1 0,11-1 0,0-6 0,2 0 0,-7-4 0,-14-4 0,-11-2 0,-9-3 0,-4-2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4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24575,'60'26'0,"0"-1"0,8 3 0,3-1 0,5 5 0,1 0-665,-5-3 0,-1-1 665,5 0 0,-3 0 0,-17-6 0,-3-1 217,1 0 0,-3-2-217,19 7 220,-29-12-220,-20-8 0,-15-7 0,2-12 676,6-18-676,4-21 0,-4 18 0,-4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4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1221 1 24575,'-23'73'0,"-4"20"0,10-36 0,-1 0 0,1-5 0,1 1 0,-1 6 0,-1 0 0,1-9 0,0 0 0,-3 11 0,-2 1 0,-1-3 0,-3-1 0,-2 1 0,-1-4 0,5-10 0,-2-3 0,-30 35 0,10-28 0,-3-7 0,-5-15 0,-1-13 0,-11-8 0,-1-9 0,-8-7 0,6-4 0,-1-7 0,2-8 0,-10-2 0,37 10 0,-1 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6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24575,'-4'86'0,"1"-37"0,1 3 0,1 7 0,-1 3 0,1 0 0,0 0 0,0-7 0,0-2 0,0 34 0,-1-31 0,2-24 0,0-23 0,-2-21 0,-3-19 0,-5-51 0,1 26 0,-1-5 0,2-9 0,1 2 0,-8-24 0,11 32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24575,'6'-6'0,"0"0"0,10 3 0,6 0 0,9 4 0,11 6 0,0 8 0,-2 1 0,-10 1 0,-14-3 0,-7 1 0,-4 12 0,-1 4 0,-2 3 0,-2-4 0,-3-9 0,-6-5 0,-1-7 0,-8 0 0,4-5 0,-1 0 0,5-3 0,4-4 0,3-4 0,1-21 0,7-12 0,-4 11 0,5 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1 278 24575,'18'75'0,"2"0"0,4 3 0,-6-17 0,-7-23 0,-6-19 0,-3-23 0,3-18 0,3-13 0,10-22 0,5 2 0,2 2 0,1 13 0,-10 21 0,-3 10 0,-5 7 0,1 5 0,7 4 0,13 9 0,18 6 0,19 7 0,1-4 0,15-1 0,-19-12 0,-5-4 0,-17-9 0,-17-4 0,-9-8 0,-9-2 0,-6-14 0,-13-5 0,-9-5 0,-10 3 0,-6 14 0,5 11 0,-3 10 0,3 13 0,-5 14 0,8 13 0,5 8 0,16-4 0,11-2 0,9-7 0,10-2 0,13-8 0,14-8 0,1-7 0,0-12 0,-10-6 0,-10-16 0,0-14 0,-3-19 0,7-26 0,-3-11 0,-6 26 0,-2 3 0,0-2 0,5-6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7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24575,'0'86'0,"5"3"0,1 1 0,9-1 0,0-19 0,1-1 0,-3-12 0,-4-8 0,-2-19 0,-4-9 0,-2-13 0,-1-5 0,-1-10 0,-5-12 0,-8-11 0,-10-8 0,-8 3 0,1 10 0,2 12 0,3 10 0,0 12 0,-4 6 0,6 10 0,5 5 0,8-2 0,7 1 0,3-10 0,4 0 0,7-7 0,24 3 0,8-3 0,17 0 0,-7-7 0,-8-10 0,-13-11 0,-12-15 0,-12-18 0,-4 21 0,-3-2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34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24575,'3'50'0,"1"1"0,-2 10 0,1 5 0,4 16 0,1 3-1182,-2-1 0,1 1 1182,7 13 0,2 1-443,-7-33 1,1 0-1,0 0 443,3 5 0,2 1 0,-2-2 0,3 29 0,-1-5 428,0-18 0,-3-8-428,3 17 0,-4-33 0,-9-30 1115,0-5-1115,0-5 1721,-2-2-1721,2 4 0,0-1 0,-2-3 0,4-4 0,4-4 0,27-2 0,60 3 0,-6 0 0,14 0-1067,-22 1 0,8 0 0,3 0 0,1 1 1067,0 1 0,1 0 0,3 0 0,5 1-896,-13-3 1,4 1 0,4-1 0,1 1 0,1 0 0,0 1 895,-10 1 0,0 0 0,0 0 0,2 1 0,1 0 0,1-1 0,2-1-449,-2 0 0,2-1 0,2-1 0,0 0 1,2 0-1,0 0 0,0 1 0,-1 0 449,-8 0 0,1 0 0,-1 1 0,1 0 0,1 0 0,-1 0 0,0-1 0,0 0 0,-1-1-301,10 0 1,1-1 0,0 0 0,-1-1 0,0 0 0,-1-1 0,-2 1 0,-2 0 300,-1 1 0,-1-1 0,-3 0 0,0 0 0,-1 0 0,0 0 0,0 0-65,-1-1 1,1 0 0,-1 0 0,-1 0-1,0 0 1,-2-1 0,-2 1 64,20-1 0,-4 1 0,-1-1 0,-1 0 0,0 0 190,-1 0 1,0 1-1,-1-1 1,-2 0 0,-3 0-191,3 0 0,-3 0 0,-3-1 0,-3 1 723,10-2 0,-4 0 1,-7 0-724,-1 1 0,-4-1 0,6 0 0,-1-1 0,-6-2 0,-2-1 1816,0 0 1,-2 0-1817,-10-1 0,-4-1 4377,22-2-4377,-5 4 0,-21 3 0,5 0 1319,12 0 0,4 1-1319,13-2 0,5-1 0,-26 1 0,2 0 0,-1-1 0,31-4 0,-4 0 0,-11 0 0,-4 1 0,-7-1 0,-3 1 532,-14 2 0,-1 2-532,1 1 0,0 2 0,1-1 0,0 1 0,2-1 0,-1 1 80,-8-1 0,-2 0-80,47-5 0,-29 4 0,-18 0 983,-24 3-983,-13 0 103,-4 0-103,6-2 0,8 1 0,6 0 0,15 1 0,14 0 0,27 0 0,-34-2 0,1 0 0,44-1 0,-12-3 0,-34 2 0,-16 0 0,-20 3 0,-8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8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24575,'0'18'0,"0"6"0,0-11 0,0 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8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24575,'17'80'0,"-2"-23"0,0 8 0,-5-34 0,-2-7 0,-1-8 0,0 1 0,0-4 0,3-3 0,1-2 0,7-5 0,2-9 0,-7 3 0,-1-4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8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0 24575,'-20'30'0,"1"0"0,-6 7 0,5 1 0,1-2 0,11-5 0,4-12 0,4-5 0,3-5 0,5-4 0,20-2 0,19-2 0,10-8 0,3-2 0,-11-13 0,-9-7 0,-7-9 0,-13-8 0,-10 19 0,-6 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9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0 172 24575,'19'2'0,"1"0"0,28-2 0,17 0 0,10 0 0,0-3 0,-22-2 0,-17-4 0,-14-2 0,-6-8 0,-4-9 0,-6-17 0,-1 18 0,-5-1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9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24575,'-9'86'0,"1"-5"0,5 1 0,1-16 0,4-12 0,0-15 0,2-2 0,-1-8 0,3-1 0,-2-1 0,2-8 0,-2-7 0,-1-8 0,3-12 0,2-15 0,-1 9 0,-1-6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9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24575,'1'14'0,"-1"11"0,2-13 0,-2 5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9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24575,'2'91'0,"-2"-22"0,3-5 0,-3-33 0,3-10 0,-2-10 0,0-5 0,5-8 0,3-10 0,1-5 0,7-16 0,-11 18 0,3-3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0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59 24575,'-4'36'0,"1"-13"0,5-3 0,3-15 0,4-2 0,1-6 0,3-4 0,-1-5 0,-3-10 0,-2-4 0,-4-3 0,0 6 0,-3 9 0,1 8 0,-1 5 0,0-1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0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24575,'7'36'0,"-1"4"0,2-4 0,-2-2 0,1-14 0,-4-9 0,2-11 0,0-12 0,2-8 0,10-18 0,6-5 0,3-1 0,-2 13 0,-10 16 0,-7 11 0,-4 11 0,-1 12 0,0 9 0,1 9 0,0-2 0,-1-5 0,0-8 0,-1-4 0,0-7 0,-1-2 0,-2 1 0,-2-1 0,-2 2 0,-6 2 0,-5 3 0,6-8 0,0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23 179 24575,'-4'53'0,"-5"46"0,6-23 0,-1-21 0,1-2 0,3 7 0,0-13 0,0-17 0,0-14 0,0-8 0,0-11 0,10-25 0,8-23 0,9-26 0,-7 26 0,0-2 0,0-1 0,0-1 0,2 1 0,0 2 0,10-27 0,-5 25 0,-11 29 0,-1 6 0,0 8 0,-1 5 0,5 3 0,2 3 0,6 4 0,7 8 0,1 6 0,13 14 0,-24-15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34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550 0 24575,'50'33'0,"23"1"0,-25-14 0,2-2 0,-1-2 0,-2-2 0,21 3 0,-34-7 0,-25 1 0,-36 30 0,-21 25 0,17-27 0,-3 3 0,-11 8 0,-1-1 0,6-7 0,0-1-397,-13 9 0,-3 0 397,-6 3 0,-2 0 0,-4 2 0,0-1 0,2-3 0,4-2 0,14-9 0,5-3 0,-7 5 0,32-19 0,12-17 0,4-4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0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104 347 24575,'89'-41'0,"-48"-1"0,9 4 0,-6-4 0,-26-28 0,-16 26 0,-7 6 0,-4 25 0,-6 3 0,-10 4 0,-1 4 0,-10 10 0,-10 13 0,8 6 0,-12 14 0,22-4 0,2 5 0,6 7 0,10-4 0,0 3 0,8-6 0,0-7 0,5-4 0,3-4 0,7-1 0,12 1 0,7-6 0,15-1 0,5-10 0,3-2 0,-5-6 0,-3 0 0,-12-2 0,-3 0 0,-8-2 0,-6-1 0,-9-1 0,-3 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1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0 24575,'-35'25'0,"3"0"0,-5 17 0,5 3 0,3 4 0,12 2 0,10-10 0,8-2 0,13 1 0,14-3 0,16 2 0,19-5 0,4-7 0,10-7 0,10-8 0,-8-14 0,-26 0 0,-19-4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1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25 214 24575,'-14'53'0,"4"-10"0,15-22 0,5-10 0,11-4 0,6-4 0,6-3 0,-1-7 0,-4-7 0,-3-11 0,-5-7 0,-7-10 0,-6-7 0,-9-6 0,-2 11 0,-6 2 0,1 24 0,-1 3 0,3 9 0,5 4 0,1 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24575,'10'39'0,"1"2"0,-3 1 0,3 2 0,-3-9 0,-1-5 0,-3-11 0,-1-13 0,5-15 0,3-10 0,12-17 0,9-9 0,4 5 0,3 2 0,-8 18 0,1 8 0,-4 9 0,-5 4 0,-4 8 0,-3 19 0,0 14 0,3 17 0,-6-11 0,-3-3 0,-4-21 0,-3-6 0,1-12 0,11-5 0,-9-1 0,8-2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517 0 24575,'-99'3'0,"0"-3"0,0 11 0,14-1 0,26 7 0,18-2 0,18-5 0,14-2 0,7-5 0,2 2 0,19 6 0,26 7 0,2-1 0,5 1 0,4 2 0,0 0 0,3 3 0,-3 0 0,22 10 0,-33-7 0,-25-10 0,-11-4 0,-5 0 0,-5-1 0,-4 2 0,-13 2 0,-15 3 0,-12-2 0,-6-2 0,3-6 0,15-4 0,9-2 0,15-3 0,6 1 0,3-2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3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24575,'92'-5'0,"-20"2"0,-25 0 0,-23 1 0,-6-1 0,-11-2 0,-1-3 0,-5-9 0,-1-8 0,0 8 0,0 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3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24575,'-13'36'0,"-1"9"0,-3 16 0,0 24 0,4 14 0,9-45 0,2-1 0,1-1 0,2-2 0,8 34 0,0-18 0,2-19 0,-5-17 0,-2-14 0,-1-13 0,4-13 0,-3 3 0,2-5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3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24575,'14'62'0,"-3"2"0,-1-18 0,-4-6 0,-1-18 0,-4-8 0,2-8 0,5-19 0,17-32 0,25-40 0,-23 39 0,2 0 0,2 0 0,0 3 0,15-12 0,-3 20 0,-7 14 0,6 6 0,-2 7 0,1 5 0,-5 1 0,-3 2 0,-18-2 0,-3 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4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24575,'0'68'0,"0"-8"0,1-2 0,3-17 0,1-13 0,-2-14 0,4-9 0,12-16 0,12-13 0,22-26 0,3-6 0,-5 0 0,-15 16 0,-19 29 0,-7 29 0,-4 12 0,3 19 0,4-6 0,2-2 0,0-6 0,0-11 0,-6-11 0,2-6 0,5-14 0,19-11 0,-16 6 0,7-4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4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24575,'-25'49'0,"4"1"0,6-2 0,7-8 0,8-10 0,2-11 0,3-5 0,9-5 0,20-1 0,30-1 0,11-3 0,13-1 0,-19-3 0,-10-4 0,-17-7 0,-15-3 0,-11-7 0,-10 10 0,-5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3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2591 133 24575,'-39'0'0,"-16"-3"0,-33 2 0,34 0 0,-1-1 0,5 2 0,-1 0 0,-7 0 0,-1 0 0,6-1 0,1-1 0,-1 0 0,1 0 0,-41-2 0,19 1 0,8 1 0,2 1 0,7-1 0,-5 2 0,10 0 0,-4 0 0,-11 0 0,-13 0 0,-5 0 0,2 0 0,11 0 0,16 0 0,1 0 0,3 0 0,0 0 0,-7 0 0,6-3 0,-5 3 0,12-3 0,8 3 0,6 0 0,9 0 0,-6 0 0,-28-3 0,-14-4 0,-10 0 0,13 0 0,31 5 0,15 11 0,11 11 0,-1 18 0,-1 15 0,0 24 0,0 14 0,9-37 0,1 1 0,1 0 0,1 0 0,1 39 0,0-19 0,0-13 0,0-7 0,0 9 0,0-1 0,3-2 0,-1-17 0,3-14 0,-1-16 0,-2-6 0,2-4 0,0-2 0,10 2 0,17-1 0,32-1 0,-14-2 0,6-1 0,20 1 0,6-1-1088,11-5 0,7 0 1088,-12 5 0,5 1 0,3-1-872,-16-2 0,1 0 0,3-1 0,1 0 872,11 2 0,3 0 0,0 1 0,1 0 0,-1-1 0,1 0 0,-1 0 0,-4 1 0,-11-1 0,-3 0 0,-2 1 0,0 0-466,21 1 1,-2 0 0,-5 0 465,-21 1 0,-3 1 0,-1-1-313,33 1 0,-2 1 313,-12 1 0,-2 3 0,-1 3 0,-1 1 0,-10 0 0,-1 2 760,3 1 1,-3 0-761,22 4 3371,-25-8-3371,-35-8 1839,-19-2-1839,-6-7 955,-6-4-955,0-7 0,-2-9 0,0-3 0,-3-18 0,0-5 0,-6-19 0,3 3 0,-1 0 0,5 3 0,2-12 0,0-7 0,0 33 0,0 0 0,0 0 0,0 0 0,0-42 0,0 10 0,0 26 0,0 21 0,0 19 0,0 10 0,0 4 0,-4 0 0,-12-3 0,-19-1 0,-43-4 0,20 4 0,-6 1 0,-6 1 0,-3 0-584,-18-2 0,-2 0 584,5 3 0,1 0 0,-2 0 0,2 1-48,10 2 1,5 0 47,17 2 0,6 0 0,-22 3 0,37-3 0,16 2 0,24-2 0,-1 0 0,6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24575,'33'-7'0,"34"-2"0,15 0 0,-23 3 0,0 0 0,36-4 0,-5-2 0,-30 0 0,-18-3 0,-18 0 0,-8-4 0,-10 6 0,-2 2 0,-4 6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5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24575,'-21'66'0,"5"4"0,7-17 0,5-1 0,9-17 0,-1-11 0,3-12 0,-2-7 0,-3-4 0,6-2 0,8-13 0,17-18 0,21-36 0,-22 28 0,2-7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5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24575,'2'24'0,"-2"17"0,2 4 0,-2 3 0,1-10 0,0-23 0,0-1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5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24575,'-2'48'0,"0"-1"0,2 0 0,0-6 0,0-2 0,0-12 0,1-4 0,0-8 0,0-7 0,0-4 0,12-11 0,-9 5 0,9-6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24575,'9'7'0,"10"-1"0,8-4 0,10 0 0,-2-5 0,-5-2 0,-10-7 0,-7-6 0,-6-7 0,-5-5 0,-5 7 0,-4 3 0,-1 12 0,-1 2 0,3 4 0,3 2 0,2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6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24575,'3'15'0,"1"-3"0,-1-12 0,9-13 0,6-13 0,11-19 0,8-1 0,-5 3 0,-1 15 0,-8 13 0,-3 9 0,9 3 0,4 12 0,10 13 0,7 17 0,-6 5 0,-2 1 0,-15-12 0,-10-7 0,-6-10 0,-5-7 0,8-5 0,15-6 0,29-2 0,-23 0 0,5 2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8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24575,'2'72'0,"-2"-2"0,4 2 0,-3-10 0,1 15 0,-2 2 0,4 14 0,0-5 0,2-18 0,-2-21 0,-1-21 0,2-18 0,11-17 0,6-7 0,-3-1 0,-5 6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9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31 24575,'-2'17'0,"0"2"0,2 5 0,1 1 0,6 0 0,6-5 0,2-5 0,3-9 0,4-7 0,5-10 0,1-9 0,-1-11 0,-14 2 0,-6 3 0,-12 8 0,-2 4 0,-5 4 0,-4 2 0,-4 3 0,-9 0 0,-4 4 0,-6-1 0,4 2 0,5 0 0,8 1 0,11-1 0,4 2 0,5-2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9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24575,'-13'23'0,"-3"1"0,-6 1 0,-7 2 0,3-3 0,1-2 0,6-6 0,10-8 0,5-3 0,5-5 0,16 5 0,30-2 0,20 8 0,11-4 0,-9 6 0,-20-1 0,-16-1 0,-13-1 0,-12-1 0,-6 1 0,-9 6 0,-5 4 0,-9 5 0,-5-2 0,3-2 0,0-5 0,9-5 0,2-5 0,5-2 0,3-3 0,3-1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0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24575,'-53'35'0,"6"-3"0,11-8 0,14-7 0,11-11 0,10-4 0,10 0 0,4 1 0,8 4 0,-2 6 0,-5 2 0,-2 7 0,-7-1 0,-1 3 0,-4-4 0,0-3 0,0-4 0,-1-2 0,-2-2 0,-2 0 0,-4 6 0,-1-2 0,1 2 0,3-5 0,4-5 0,2-2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24575,'74'-3'0,"-1"-1"0,10 2 0,1 0 0,2 1 0,4-1-1265,-18 2 0,2 0 0,1 0 1265,4 1 0,2 1 0,-3-1 0,-7 1 0,-1-1 0,0 1 100,0 0 1,0-1-1,-5 1-100,4 0 0,-4 0 406,-4-2 1,-3 0-407,23 0 0,-28 0 0,-6 0 1921,-21 0-1921,-9 0 760,-9 0-760,6 0 0,4 0 0,14 0 0,-2 0 0,-3 0 0,-9 0 0,-12-2 0,-4-10 0,-2 7 0,0-6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1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24575,'1'17'0,"0"20"0,2 27 0,-2 31 0,0-36 0,0 2-347,0 5 0,-2 3 347,1 7 0,0 3-450,3 10 0,1 1 450,-1-4 0,1 0 0,4 15 0,1-3 0,-2-22 0,0-5 0,0-6 0,0-8 0,0 8 0,-3-40 0,-3-31 494,-14-51-494,1 3 0,-1-1 0,-5-23 0,-4-5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24575,'0'-4'0,"3"-3"0,12 1 0,14-3 0,9 2 0,21 3 0,-1 4 0,2 10 0,-13 3 0,-20 7 0,-13-1 0,-7 1 0,-7 6 0,-4 7 0,-10 10 0,-4-2 0,-10 2 0,6-15 0,-1-8 0,5-11 0,4-7 0,-3 0 0,1-2 0,1-3 0,2 0 0,6-2 0,4-8 0,4-4 0,-1 4 0,1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2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24575,'14'51'0,"2"-3"0,4 9 0,-2-12 0,-5-9 0,-5-14 0,-5-14 0,-1-6 0,2-16 0,6-15 0,2-16 0,5-9 0,-1 7 0,-3 9 0,-2 13 0,-3 13 0,-3 6 0,-1 3 0,3 3 0,5 5 0,18 9 0,15 10 0,4 1 0,27 6 0,-27-17 0,15 1 0,-33-13 0,-5-6 0,-8-8 0,-3-4 0,-2-14 0,-4-8 0,-5-9 0,-3 1 0,-3 13 0,-3 15 0,1 16 0,-19 20 0,-3 10 0,-13 20 0,9 0 0,9 1 0,8-11 0,7-4 0,3-7 0,6-3 0,4-7 0,4-5 0,14-5 0,5-5 0,10-7 0,9-8 0,12-17 0,-27 13 0,2-3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3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0 24575,'0'56'0,"0"-1"0,2-2 0,0 0 0,0-2 0,0-2 0,9 30 0,-4-16 0,0-31 0,-3-13 0,-8-19 0,-10-11 0,-25-20 0,-21-7 0,-9-4 0,1 15 0,20 12 0,15 11 0,8 5 0,6 6 0,-2 8 0,2 10 0,4 7 0,6 5 0,7-2 0,7-3 0,3-5 0,3-6 0,4-2 0,4-3 0,6 1 0,8 2 0,5-2 0,0-4 0,-10-5 0,-6-5 0,-12-4 0,-2-5 0,6-8 0,6-20 0,13-20 0,5-23 0,-13 31 0,-6 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3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24575,'0'17'0,"0"14"0,0 16 0,2 12 0,-1-25 0,1-7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3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24575,'0'71'0,"0"-6"0,0-32 0,0 3 0,0-3 0,2 1 0,-2 2 0,3-3 0,-2-3 0,1-11 0,-1-9 0,7-13 0,11-10 0,-8 3 0,7-2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4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24575,'-20'37'0,"-1"0"0,5 3 0,2-5 0,6-3 0,2-3 0,4-7 0,5 5 0,11-5 0,16 2 0,23-3 0,11-3 0,3-7 0,-3-4 0,-13-7 0,-3-2 0,-1-3 0,-9-1 0,-6-1 0,-11 2 0,-10 1 0,-1-2 0,-1-2 0,-3 2 0,-2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4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24575,'16'-4'0,"25"-1"0,30 3 0,-21 1 0,4 0 0,11 1 0,-1 0 0,-4 0 0,-2 0 0,39-4 0,-37-1 0,-30-1 0,-19 0 0,-8 3 0,-2 0 0,-1 1 0,0-1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24575,'0'75'0,"0"-5"0,0 5 0,2-9 0,0-5 0,2-9 0,0-13 0,-2-17 0,0-14 0,7-27 0,12-35 0,-4 5 0,-1-1 0,6-14 0,-2-5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5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24575,'10'55'0,"-1"21"0,-2-27 0,1 1 0,-3 3 0,-2-3 0,3 8 0,-4-21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5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24575,'9'-2'0,"4"0"0,2 4 0,-5 0 0,-4 2 0,-4 2 0,-2 6 0,2 12 0,-5 10 0,-2 14 0,-4 5 0,-2-5 0,1 0 0,-2-11 0,2-7 0,1-7 0,3-11 0,3-6 0,1-4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5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24575,'8'45'0,"2"5"0,-2-5 0,2 1 0,-2 0 0,2 0 0,2 5 0,3 4 0,-1-4 0,0-5 0,-5-11 0,-2-14 0,-3-10 0,4-11 0,17-23 0,4-7 0,-2 2 0,-9 7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24575,'-4'10'0,"1"6"0,4 6 0,5 1 0,8 2 0,8-7 0,7-5 0,5-6 0,-2-6 0,-6-6 0,-4-9 0,-11-7 0,-3-5 0,-4-1 0,-5 6 0,-2 4 0,-3 6 0,2 4 0,2 2 0,0 5 0,2-1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6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24575,'51'63'0,"-8"-12"0,-14-15 0,-12-18 0,-3-24 0,3-16 0,14-21 0,12-21 0,-1 9 0,5-6 0,-13 28 0,-8 8 0,-5 15 0,-8 7 0,9 13 0,2 10 0,8 9 0,4 16 0,1 1 0,4 11 0,8-1 0,-5-3 0,1-15 0,-3-15 0,8-16 0,33-14 0,-38 3 0,12-4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6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24575,'8'46'0,"6"10"0,9 29 0,-6-34 0,1 0 0,-2-2 0,1 1 0,6 12 0,0 0 0,-5-8 0,0-2 0,3 2 0,-1-2 0,11 30 0,-9-32 0,-8-19 0,-7-12 0,0-4 0,1 11 0,5 5 0,20 15 0,-1-19 0,26-1 0,-34-25 0,3-1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7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18 178 24575,'-9'30'0,"3"-6"0,3-2 0,5-5 0,3-1 0,7-4 0,10-4 0,10-5 0,11-7 0,1-6 0,2-8 0,-9-9 0,-10-1 0,-8-10 0,-14-5 0,-9-3 0,-11 2 0,-1 15 0,-1 12 0,10 13 0,3 3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24575,'-37'37'0,"-2"-4"0,-1 5 0,5-13 0,12-6 0,10-10 0,7-6 0,5-2 0,15 0 0,21 0 0,8 0 0,17-1 0,-17 0 0,-11 2 0,-13-1 0,-15 5 0,-2 9 0,0 7 0,0 5 0,0 0 0,-4-5 0,0-3 0,-8 1 0,-3-4 0,-7 4 0,5-11 0,2-1 0,8-6 0,3-3 0,2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8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665 1 24575,'24'23'0,"-5"-5"0,-2-3 0,-10-7 0,-6-1 0,-9 12 0,-13 16 0,-20 24 0,-18 10 0,-9 1 0,6-12 0,5-12 0,17-17 0,14-10 0,13-8 0,23-2 0,27 8 0,22 8 0,20 9 0,-18-4 0,-22-6 0,-26-11 0,-12-4 0,-2 1 0,-3 6 0,-8 3 0,-10 8 0,-30 5 0,5-13 0,-9-1 0,-40 4 0,-2-3 0,41-7 0,2-1 0,-13-2 0,-1 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0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24575,'6'8'0,"-1"1"0,10 11 0,6 9 0,8 5 0,12 4 0,5-10 0,10-7 0,5-6 0,5-6 0,12 0 0,-6-6 0,-8 2 0,-17-5 0,-16-3 0,-6-2 0,0-7 0,-4 1 0,3-11 0,-3-2 0,-1-7 0,-6 1 0,-5 3 0,-5 5 0,-2 3 0,-1 2 0,-1-5 0,0 2 0,0 1 0,0 5 0,0 8 0,0 3 0,0 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3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1109 24575,'0'-8'0,"0"-4"0,0-3 0,2-12 0,-2-1 0,2-19 0,0-8 0,3-11 0,0-9 0,1 8 0,-1 3 0,-1 14 0,-1 14 0,1 8 0,-3 10 0,2 1 0,-1 2 0,0 2 0,0 2 0,-1 3 0,-1 3 0,0 1 0,1 1 0,1-2 0,2-2 0,1-2 0,1-3 0,-1-1 0,0 1 0,-1-1 0,2 2 0,-2-2 0,1 3 0,-2 0 0,0 4 0,-2 2 0,0 0 0,2-1 0,1 0 0,1-3 0,2 0 0,0 0 0,6-5 0,-2 1 0,5-3 0,-2-2 0,2 0 0,-4 3 0,-2 1 0,-4 7 0,-2 1 0,0 1 0,1 0 0,2-2 0,2-1 0,6-5 0,1-1 0,5-2 0,-6 3 0,0 3 0,-7 3 0,0 2 0,-3-1 0,1 3 0,-1-2 0,2 1 0,-1 0 0,0-2 0,0 2 0,-1-1 0,2 3 0,-2-1 0,4 1 0,0-1 0,1 0 0,2 0 0,0-1 0,2-1 0,1 1 0,4-1 0,-3 1 0,0 0 0,-4 0 0,-2 0 0,-4 2 0,0 0 0,-4 1 0,2 0 0,2-1 0,0 0 0,3 0 0,-4 1 0,0 0 0,-2 0 0,0 0 0,1 0 0,1 0 0,1 0 0,0 0 0,0 0 0,-2 0 0,0 0 0,-1 0 0,2 0 0,2 0 0,3 0 0,6 0 0,-1 0 0,2 0 0,-4 0 0,-4 0 0,-2 0 0,-2 0 0,0 0 0,2 1 0,0 0 0,2 0 0,-2-1 0,4 0 0,-2 0 0,5 1 0,2-1 0,4 3 0,-3-3 0,-2 3 0,-6-3 0,-1 1 0,0 1 0,0-2 0,2 1 0,1 2 0,1-3 0,0 4 0,-2-3 0,-2 1 0,-4-1 0,1 0 0,-1 1 0,0 0 0,1 3 0,0 1 0,0 3 0,0 2 0,-2 2 0,1 4 0,0 6 0,-1 6 0,4 6 0,-2 6 0,0 2 0,-1 11 0,-2 11 0,3 20 0,-5-35 0,0 2 0,2 9 0,-1 2 0,-1 2 0,0 0 0,0 5 0,0-1 0,1-6 0,0 0 0,1 2 0,0 1 0,0-7 0,1-2 0,0-1 0,0-1 0,-2-2 0,1-2 0,0 33 0,0-1 0,-1-7 0,1-6 0,0 1 0,-2-6 0,2 1 0,-2-4 0,2-10 0,-2-9 0,2-9 0,-2-10 0,0 2 0,0-1 0,0 0 0,0 0 0,0-8 0,0-7 0,0-1 0,0-5 0,0 2 0,0-1 0,0 2 0,0 0 0,0 1 0,0 0 0,0-1 0,0-2 0,0-14 0,-6-23 0,4 12 0,-4-11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5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24575,'38'-2'0,"14"1"0,8 3 0,15 4 0,-5 6 0,5 7 0,-14 1 0,7 7 0,-6 4 0,-5 2 0,-2 2 0,-16-3 0,-10-2 0,-7 8 0,-5-2 0,-3 17 0,2-3 0,-5 2 0,0-9 0,-7-4 0,0-3 0,-4 4 0,0-3 0,0 2 0,-2-9 0,2-1 0,-3-4 0,1 1 0,-3 8 0,-3 10 0,0-3 0,-2 1 0,6-18 0,0-2 0,3-11 0,-1 0 0,1 0 0,-2 5 0,0 3 0,-1 7 0,1-1 0,0 2 0,1-8 0,0-2 0,1-4 0,1 0 0,-1 1 0,0 1 0,0-1 0,0 0 0,1-5 0,0-1 0,0-4 0,0 1 0,0-2 0,0 1 0,-2-1 0,-9-2 0,-18-3 0,13 1 0,-8-3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6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3944 68 24575,'-25'0'0,"-21"0"0,-41 0 0,13-3 0,-9-2-1398,6 0 0,-6-1 0,-1 0 1398,3 0 0,-1 1 0,0-1 0,-3-1 0,0 0 0,1 1 0,6 3 0,2 2 0,1 0-80,7 1 0,2 0 0,0 0 80,-3 0 0,-1 0 0,4 1 416,-18 2 0,5 1-416,18-1 0,4 0 0,6 1 0,2 0 0,-49 5 0,30-5 0,-6 0 188,-20-2 1,-6 0-189,25-1 0,-3 1 0,-1-1 0,-2-1 0,-2 0 0,2 0 0,4 1 0,2 0 0,5 0 611,-8 1 0,8 0-611,-27 2 194,65-1-194,21-1 0,6-2 0,-1 2 1809,-4 0-1809,-13-2 0,-14 2 0,-12-2 0,9 2 0,2-2 0,17 2 0,3-2 0,6 0 0,4 2 0,2-2 0,-2 4 0,-2 0 0,-3 1 0,0 2 0,-1 1 0,2-1 0,1 4 0,-2 0 0,1 7 0,-6 14 0,4 26 0,-3 15 0,11-16 0,1 5 0,1 6 0,1 2-405,1 6 0,1 3 405,0 7 0,2-1 0,-2-17 0,2 0 0,0 15 0,1 1 0,2-9 0,1 1 0,0 11 0,3 0 0,4-9 0,2-2 0,-4-7 0,0-4 0,14 26 0,-9-17 0,-5-33 0,-1-13 0,-4-14 0,0-10 810,7-4-810,60-15 0,-16 4 0,9 1 0,8 1 0,9 1 0,2 1-1329,8 0 1,2 1 0,7 2 1328,-22 3 0,5 1 0,3 2 0,1 1 0,0 0-883,4 2 1,0 2-1,1 1 1,2 0 0,1-1 882,-10-2 0,1 0 0,1 0 0,1 0 0,0 0 0,0 2 0,3 0 0,1 2 0,0 1 0,-1-1 0,-2 0 0,-3-1 0,1 0 0,-3-1 0,-2 0 0,-1 0 0,0 0-364,18 1 1,1 0 0,-4 0 0,-7 0 363,-8 0 0,-6 1 0,-5-2 0,15 0 0,-11-1 0,7-2 2568,-51-4-2568,-21-4 4819,-8-13-4819,0-15 2463,-5-31-2463,-4-13 0,-6-17 0,2 5 0,1-9 0,8 44 0,2-3-484,-1-10 1,2-4 483,-2-20 0,2-8-637,1 20 1,2-4-1,-1 1 637,-2 6 0,0 0 0,0 1 0,2 1 0,1 0 0,-2 3-199,-3-14 1,-1 6 198,0 15 0,0 3 0,0 7 0,-1 4 0,-2-22 852,4 25-852,-3 11 1960,1-1-1960,1 12 462,-2 10-462,2 8 0,-1 4 0,1 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24575,'16'16'0,"3"4"0,17 14 0,14 8 0,5 2 0,5-3 0,-7-12 0,2-10 0,6-9 0,-8-6 0,1-2 0,-20-5 0,3-6 0,-3-12 0,7-13 0,-2-12 0,-1-10 0,-7 5 0,-10 4 0,-7 12 0,-6 14 0,-4 7 0,-2 10 0,-2 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24575,'-5'18'0,"-1"10"0,2 20 0,0 2 0,2 19 0,2-9 0,0 3 0,1-13 0,1-22 0,0-20 0,1-34 0,-3 11 0,2-12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24575,'23'-15'0,"4"4"0,8 4 0,7 3 0,-8 6 0,-8-1 0,-15 3 0,-6 4 0,-3 13 0,0 16 0,-2 17 0,-5 2 0,-1-4 0,-10-14 0,-2-5 0,-3-7 0,2-4 0,6-8 0,7-6 0,16-4 0,6-4 0,6 2 0,-6-1 0,-7 3 0,-6-2 0,-4 10 0,-3 7 0,-8 11 0,-10 6 0,-4-3 0,0-6 0,7-11 0,5-6 0,7-7 0,0 0 0,3-2 0,2 0 0,0-4 0,1-2 0,1 1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7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 24575,'-17'18'0,"1"6"0,-8 14 0,9-2 0,8-6 0,4-11 0,3-8 0,3-4 0,6-4 0,6-1 0,9-6 0,7-10 0,6-18 0,-8-8 0,-7-8 0,-15 16 0,-5 14 0,-2 17 0,2 11 0,7 9 0,11 7 0,8 5 0,5-2 0,-9-10 0,-9-9 0,-7-13 0,-4-8 0,-1 2 0,0-1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7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24575,'24'83'0,"3"-3"0,-6-7 0,6 9 0,-6-10 0,1 7 0,-6-16 0,-4-16 0,-7-17 0,-1-12 0,-2-13 0,1-4 0,-1-3 0,0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8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24575,'-16'16'0,"-3"7"0,-2 13 0,3 1 0,11-5 0,4-12 0,3-8 0,2-6 0,6-4 0,18 2 0,14-4 0,12-2 0,0-5 0,-4-9 0,-15-3 0,-6-5 0,-13 0 0,-8-8 0,-3 7 0,-3 5 0,0 11 0,0 18 0,0 8 0,4 15 0,3 6 0,5-1 0,2-6 0,-4-12 0,-2-7 0,-4-8 0,9-5 0,2-14 0,8-9 0,3-25 0,-12 24 0,-2-6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24575,'13'39'0,"2"3"0,-3-5 0,-1 0 0,-4-10 0,-3-9 0,-1-12 0,3-17 0,3-12 0,5-21 0,0 0 0,5-15 0,3 5 0,1 5 0,1 4 0,-1 20 0,3 3 0,-9 13 0,4 5 0,-8 20 0,11 17 0,1 14 0,5 3 0,-7-6 0,-9-18 0,-6-8 0,-4-11 0,1-5 0,9-6 0,13-10 0,19-18 0,-19 13 0,1-5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9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24575,'-7'85'0,"9"-17"0,21-59 0,10-4 0,2-3 0,-3-7 0,-10-2 0,-3-13 0,-6-2 0,-3 4 0,-4 6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9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0 627 24575,'94'5'0,"0"0"0,0 1 0,1-2 0,-3-3 0,-19-3 0,0-3 0,-12-4 0,9-15 0,-37-10 0,-27-17-748,-29-29 748,-8 19 0,-10-4 0,-11-2 0,-4 3 0,-1 7 0,-1 6 0,10 16 0,2 8 185,-9 12-185,25 17 0,-11 17 0,6 14 0,-18 28 0,8 16 563,-1 6-563,20-11 0,10-11 0,14-19 0,18 10 0,32 0 0,-4-14 0,12-2-864,5-9 1,10-3 0,3 0 863,14 4 0,5-2 0,3-2-650,-15-9 0,3-2 0,0-1 0,-1-1 650,-4-2 0,0 0 0,-3-2 0,-3-1 0,3-2 0,-4-2 0,-6-3 0,8-4 0,-12-4 0,-6-10 0,-34-19 0,-21-9 2213,-12-5-2213,-12-2 0,10 25 0,-2 8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2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1 24575,'-49'16'0,"4"-2"0,8 5 0,9-7 0,15-3 0,4 0 0,6-3 0,1 10 0,9 4 0,16 13 0,23 7 0,3-5 0,5-7 0,-24-12 0,-10-7 0,-14-3 0,-3 3 0,-5 10 0,-4 6 0,-7 8 0,-12 0 0,-6 0 0,-14-4 0,-12-5 0,-6-6 0,5-6 0,16-5 0,21-5 0,11 0 0,7-5 0,0-5 0,10-11 0,-6 8 0,5-3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1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0 24575,'40'62'0,"15"12"0,-20-31 0,1 0 0,29 32 0,-27-26 0,-18-19 0,-18-6 0,-16 12 0,-22 18 0,-30 20 0,25-30 0,-2-2 0,2-5 0,-2-2 0,-3 0 0,-1-4 0,-31 8 0,-6-7 0,14-14 0,18-7 0,16-3 0,14-6 0,9 0 0,25-2 0,-11 0 0,17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7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702 0 24575,'-13'65'0,"2"-9"0,-2 9 0,0-3 0,-1 5 0,0 1-1148,2 3 1,1 1-1,0 1 1148,-2 9 0,-1 1 0,3-2 0,5-12 0,2-3 0,-1-1 444,-4 26 1,1-6-445,5-23 0,1-8 607,-1-2-607,1-39-6139,-18-43 6139,-24-50 0,11 25 0,-5-6 353,-9-22 0,-1 2-353,6 21 0,1 5 52,10 5 0,1 8-52,-5 13 0,21 30 0,-8 22 6540,2 5-6540,-1 13 736,7-14-736,9-4 0,1-8 0,4-1 0,2-2 0,8 2 0,14 8 0,48 14 0,-17-12 0,6 0-281,11 1 1,2-2 280,2-2 0,-2-4 0,-16-6 0,-4-3 0,33-1 0,-34-11 0,-21 2 0,-18-2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3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24575,'-22'20'0,"-6"9"0,-6 11 0,3 2 0,15-6 0,7-12 0,8-9 0,2-6 0,5-4 0,4-1 0,10-3 0,3 0 0,8-7 0,2-6 0,1-11 0,-4-5 0,-4-11 0,-11 2 0,-4 4 0,-7 20 0,3 33 0,11 20 0,11 13 0,12-1 0,-4-17 0,-10-13 0,-10-10 0,-11-10 0,4-4 0,3-14 0,7-14 0,-2-21 0,-7 21 0,-5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4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0 239 24575,'13'48'0,"-4"-13"0,-2-28 0,1-29 0,6-26 0,6-18 0,-3 3 0,-2 7 0,-8 21 0,-2 15 0,-3 11 0,-1 27 0,-1 9 0,2 27 0,2-6 0,0-6 0,0-20 0,-1-19 0,18-27 0,8-15 0,17-16 0,-4 7 0,-7 14 0,-7 17 0,-9 11 0,-2 10 0,1 10 0,-1 11 0,0 9 0,-6-3 0,-5-8 0,-4-8 0,-1-8 0,0-3 0,10-11 0,11-16 0,-7 10 0,2-8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4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24575,'0'95'0,"-2"-41"0,1 2 0,1 7 0,-1 0 0,0 5 0,0-1 0,0-10 0,2-2 0,-1-1 0,0-4 0,0 20 0,0-17 0,0-24 0,0-26 0,-3-48 0,-3-45 0,2 10 0,1-7-85,-1-10 0,1 3 0,1 28 1,1 5-1,1-32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 24575,'4'7'0,"-1"-2"0,-2-1 0,0-1 0,-1 3 0,1 3 0,-5 7 0,-3 4 0,-8 8 0,-6 2 0,-7 3 0,-3-2 0,-3-5 0,3-8 0,5-5 0,5-8 0,7-1 0,0-3 0,8-1 0,0-14 0,7-18 0,13-24 0,10-18 0,-4 29 0,-2 7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5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24575,'1'27'0,"1"4"0,2 22 0,1 23 0,3 19 0,0 3 0,2-9 0,-2-10 0,-1-32 0,-2 5 0,0-23 0,-1 7 0,3-2 0,-3-8 0,13-23 0,8-19 0,-7 2 0,2-6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5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0 272 24575,'61'-11'0,"24"-7"0,-32 9 0,2-2 0,3-5 0,-2 0 0,26-5 0,-25-6 0,-33 10 0,-8-3 0,-9-2 0,-10 0 0,-12-5 0,-2 9 0,-12 5 0,2 9 0,-29 15 0,-7 8 0,-14 17 0,6 9 0,15 7 0,11 0 0,15 3 0,11-7 0,11 8 0,18-5 0,12 7 0,20-10 0,15-7 0,5-15 0,13-8 0,-22-9 0,-6-5 0,-28-2 0,-11-2 0,-13 1 0,-1 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0 24575,'-9'29'0,"0"3"0,-3 23 0,-1 9 0,0 24 0,1-3 0,7-34 0,2 1 0,-5 41 0,4-38 0,0 0 0,0-4 0,0-1 0,-6 47 0,2-6 0,1-14 0,4-8 0,1-2 0,0-8 0,0 6 0,-1-7 0,0-3 0,2-12 0,-2-8 0,3-14 0,-2-5 0,2-5 0,0 0 0,0-1 0,0 1 0,0 0 0,0-3 0,0-1 0,0-3 0,0-3 0,0 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5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24575,'10'10'0,"1"2"0,6 7 0,2 6 0,0-4 0,-1-1 0,-4-11 0,2-3 0,3-5 0,6-6 0,7-3 0,3-7 0,1-1 0,5-8 0,5-4 0,10-3 0,12-6 0,-2 6 0,-5 2 0,-14 10 0,-16 5 0,-10 6 0,-9 1 0,-5 4 0,-3 1 0,-3 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7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24575,'-9'51'0,"3"9"0,9 7 0,8 9 0,9-12 0,8-11 0,-4-20 0,4-15 0,-5-9 0,6-5 0,6-6 0,3-10 0,6-9 0,13-23 0,-4-7 0,-20 12 0,-1-1 0,14-31 0,-11 3 0,-18 22 0,-12 22 0,-5 25 0,-2 29 0,1 20 0,-1 19 0,6-7 0,-2-13 0,5-14 0,-3-18 0,1-7 0,-1-8 0,9-16 0,-1-1 0,1-3 0,-5 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24575,'0'13'0,"0"0"0,1-1 0,0 5 0,0 10 0,-1 9 0,0 9 0,0 2 0,0-11 0,0-7 0,0-17 0,2-13 0,5-14 0,11-20 0,9-18 0,3 2 0,-2 2 0,-8 22 0,-6 8 0,-4 10 0,-4 3 0,1 4 0,-3 1 0,3 1 0,2 1 0,3 6 0,8 14 0,5 25 0,1 8 0,-3 8 0,-9-15 0,-6-15 0,-5-15 0,-2-7 0,-1-8 0,1-1 0,2-4 0,-1 1 0,0-2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8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123 392 24575,'90'-9'0,"0"0"0,0-9 0,-24 8 0,9-2 0,-13-4 0,6-23 0,-9-10 0,-23 0 0,-17 6 0,-19 9 0,-22 0 0,-23 6 0,-12 1 0,-5 13 0,-8 14 0,3 14 0,-22 14 0,13 24 0,31-23 0,2 2 0,-17 36 0,-2 1 0,22-1 0,12 1 0,17-10 0,18-19 0,22-18 0,-12-15 0,4-3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8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24575,'8'70'0,"1"-1"0,1 0 0,1 0 0,1-2 0,1-4 0,-2-9 0,0-2 0,4 42 0,-4-30 0,-4-8 0,0-18 0,-5-16 0,2-11 0,3-9 0,23-12 0,16-2 0,-10 0 0,-2 4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9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0 24575,'-64'9'0,"-11"12"0,-2 5 0,0 13 0,26-2 0,12 2 0,21-7 0,8-3 0,7-9 0,7-8 0,4-6 0,12-5 0,11-5 0,26-10 0,9-8 0,7-11 0,-14 2 0,-15-1 0,-16 5 0,-7 5 0,-10 5 0,-3 7 0,-5 12 0,9 13 0,17 23 0,16 10 0,22 11 0,4-9 0,-4-12 0,-10-15 0,-23-12 0,-11-8 0,-9-10 0,1-8 0,0-22 0,2-16 0,-9 17 0,1 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9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24575,'0'61'0,"2"7"0,-2 3 0,7 14 0,1-4 0,4 0 0,2-11 0,-4-27 0,-3-15 0,-3-18 0,-3-4 0,2-2 0,-2-1 0,3 0 0,2-3 0,8-10 0,4-9 0,8-12 0,-3 1 0,6-2 0,0 6 0,7 5 0,0 4 0,0 10 0,-1 3 0,-4 10 0,-6 6 0,-8 13 0,-5 11 0,-4 10 0,-2 12 0,-4-6 0,-4-4 0,1-18 0,-2-13 0,-1-7 0,-4-4 0,-10-3 0,-8-2 0,-4-4 0,6-1 0,8-3 0,9 3 0,5-7 0,0 5 0,2 0 0,0 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165 250 24575,'36'-1'0,"2"-3"0,3-2 0,-5-3 0,-3-1 0,-9-2 0,-1-8 0,-7-5 0,-3-9 0,-9-3 0,-13 3 0,-7 9 0,-15 5 0,-3 13 0,-9 2 0,0 8 0,-6 11 0,-3 18 0,1 21 0,5 16 0,14 1 0,15-12 0,11-13 0,8-15 0,4-3 0,15 0 0,27 2 0,43 9-3392,-27-22 0,3-3 3392,-3 2 0,0-3 0,12-6 0,-2-2 0,-18-3 0,-3-3 0,2-3 0,-1-4 0,33-16 0,-45 8 0,-13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0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24575,'-10'58'0,"0"1"0,3-3 0,0 1 0,2 9 0,2 1 0,1-8 0,1-2 0,1 40 0,2-20 0,0-28 0,2-14 0,-1-13 0,0-5 0,-1-6 0,2 2 0,0 1 0,1-7 0,5-1 0,-7-6 0,5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1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1 296 24575,'29'7'0,"3"-3"0,7-1 0,7-3 0,15-4 0,2-7 0,-1-11 0,-13-5 0,-18-16 0,-14-1 0,-9-2 0,-10 10 0,-10 7 0,-16 9 0,-20 2 0,-6 8 0,1 11 0,4 13 0,5 17 0,8 4 0,5 19 0,18-9 0,7 4 0,7-7 0,10-9 0,12 1 0,20-5 0,9-2 0,41-5 0,-43-14 0,3-4 0,11-3 0,2-5-366,2-8 1,1-9 365,4-10 0,-1-9 0,8-18 0,-4-2 0,-28 24 0,-5 1 0,-5-2 0,1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1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573 1 24575,'-1'78'0,"-1"0"0,0-4 0,1-2 0,2-13 0,0-4 0,2 42 0,3-35 0,-3-19 0,1-17 0,-3-17 0,-5-20 0,-15-16 0,-16-19 0,-13 0 0,-9 5 0,-10 20 0,-1 11 0,-9 23 0,7 17 0,13 17 0,14 17 0,18-2 0,14-5 0,7-9 0,6-17 0,5-4 0,5-10 0,8-4 0,12-5 0,26-4 0,10-9 0,23-8 0,-10-9 0,-2-10 0,-19 1 0,-11-4 0,-12 10 0,-18 9 0,-4 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7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1603 24575,'7'-16'0,"2"-7"0,4-19 0,0-8 0,10-29 0,-9 29 0,1-3 0,6-12 0,1-4-470,1-10 0,0-2 470,1-1 0,1-1 0,-3 2 0,-2 0 0,-1 5 0,-3 2 0,-3 12 0,-2 2 0,-4 6 0,-2 2 0,1-24 0,-4 19 0,2 11 0,0 12 940,-1 7-940,0 4 0,-1 8 0,-1 7 0,-1 4 0,0 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24575,'-15'55'0,"-5"34"0,11-28 0,0 7-1196,-1 16 1,3 4 1195,4 7 0,2 2 0,0-27 0,0 1 0,0-1 0,1 23 0,0-1 0,-1 1 0,2-6 382,1-28 0,0-6-382,0 30 394,4-45-394,0-31 0,-3-5 0,2-4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0 24575,'-52'33'0,"-9"12"0,22-15 0,-1 3 0,3 4 0,2 0 0,-14 21 0,15-5 0,22-23 0,6-6 0,11-9 0,8-2 0,13-6 0,25-5 0,3-10 0,21-19 0,-9-24 0,-29 16 0,-3-3 0,19-39 0,-12 8 0,-22 27 0,-10 20 0,-8 16 0,-1 17 0,0 15 0,4 18 0,2 8 0,4-4 0,5-8 0,-1-14 0,4-4 0,-6-10 0,0-3 0,-5-6 0,4-9 0,3-9 0,9-24 0,1-21 0,-8 21 0,-5-2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8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24575,'-4'14'0,"-8"8"0,-7 13 0,-8 5 0,-1 16 0,3-8 0,5 4 0,7-12 0,8-11 0,5-3 0,8-7 0,18 5 0,23-1 0,38 2 0,0-8 0,6-4 0,-28-12 0,-14-2 0,-13-12 0,7-16 0,-11-8 0,-7 9 0,-12 8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9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24575,'-8'60'0,"3"17"0,4-23 0,0 3 0,4 3 0,0 1 0,1 3 0,1-3 0,0-9 0,1-4 0,1 28 0,-1-34 0,-3-18 0,-1-13 0,3-10 0,5-11 0,11-17 0,14-11 0,10-7 0,9 5 0,11 12 0,-4 10 0,-2 12 0,-21 6 0,-16 6 0,-16 11 0,-5 22 0,-7 20 0,-6 11 0,-12 3 0,-3-17 0,-2-14 0,-4-16 0,-4-13 0,-1-6 0,-1-5 0,13-3 0,8-3 0,8-4 0,5-5 0,1-16 0,3-11 0,13-37 0,6 19 0,1 0 0,2-10 0,12-8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0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24575,'-8'75'0,"1"10"0,5-3 0,-1 8 0,3-17 0,3 16 0,2 6 0,0-38 0,2 2 0,2 2 0,1-2 0,2-6 0,0-3 0,9 25 0,-8-38 0,-7-22 0,-2-14 0,9-10 0,2-1 0,-2 0 0,-4 4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0 264 24575,'34'0'0,"4"-1"0,13-2 0,-5-2 0,9-7 0,-14-3 0,3-8 0,-13-2 0,-3-5 0,-13-1 0,-4-2 0,-8 6 0,-2 3 0,-5 8 0,-3 5 0,-3 6 0,-6 2 0,-9 9 0,-24 20 0,-3 13 0,-10 22 0,14 5 0,13-9 0,13-5 0,11-17 0,7-11 0,8-1 0,8-6 0,24 1 0,21-2 0,34-6 0,-35-7 0,4-2 0,9-7 0,2-3-284,5-2 1,-1-2 283,-4-3 0,-1-4 0,0-3 0,-4-2 0,17-21 0,-22 9 0,-41 14 0,-16 17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1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24575,'0'-3'0,"0"1"0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4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24575,'-9'52'0,"0"-1"0,0 18 0,1 5 0,1 12 0,1 6-837,1-23 1,0 2 0,1-2 836,2 17 0,-1-2 0,-1 0 0,-1-4 400,5-28 0,0-3-400,-3 33 414,4-38-414,0-24 0,0-12 0,2-8 1295,9-10-1295,19-16 0,12-13 0,-13 13 0,-4 3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4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578 397 24575,'43'-19'0,"-6"-1"0,-7-10 0,-12-4 0,-6-12 0,-16-12 0,-20-5 0,-29 0 0,-20 21 0,-1 21 0,-11 30 0,39 12 0,1 7 0,-6 8 0,2 5 0,-2 6 0,3 3 0,12-5 0,6-1 0,-4 21 0,21-23 0,11-13 0,14-4 0,20 7 0,46 5 0,-25-17 0,5-3 0,11-4 0,4-4 0,-1-1 0,0-5 0,-7-5 0,-3-3 0,-11 0 0,-2-3 0,43-24 0,-9-12 0,-32 13 0,-5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1 24575,'-7'59'0,"0"0"0,-2 25 0,1 6 0,3-23 0,0 2 0,1 3-1397,-1 14 0,1 4 0,2-1 1397,1-1 0,1-2 0,0-1 0,1-10 0,0-2 0,1-5 646,1 10 0,0-8-646,2 20 684,-2-55-684,-1-17 0,0-13 0,-1-1 2215,-1-1-2215,1-1 0,-9-8 0,0-1 0,-10-2 0,3 4 0,-4 3 0,-1 4 0,-7 5 0,-3 7 0,-6 7 0,6 3 0,2 2 0,11-4 0,2 3 0,4-2 0,2 2 0,3 3 0,4-2 0,1 1 0,2-6 0,3-4 0,3-5 0,9-1 0,17-1 0,18 2 0,27 0 0,-9-5 0,18-6 0,-16-11 0,-25 4 0,-9-3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764 1 24575,'-66'32'0,"-15"15"0,31-16 0,-1 2-522,-8 5 0,-1 1 522,-3 4 0,0 0 0,9-5 0,2-2 171,9-4 0,5-2-171,-8 9 173,20-15-173,20-15 0,1-3 0,5-3 529,1 2-529,14 3 0,45 16 0,-12-10 0,4 0 0,7 2 0,4 0 0,8 0 0,-1-2 0,27 5 0,-13-2 0,-39-4 0,-19 4 0,-15 2 0,-3 9 0,-6 2 0,-10 15 0,-12 10 0,-23 21 0,-12 1 0,-8-6 0,3-18 0,17-18 0,12-15 0,11-11 0,9-6 0,6-8 0,19-17 0,-9 11 0,10-9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6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560 0 24575,'-63'38'0,"0"1"0,4 0 0,-1 3 0,-4 7 0,2 1 0,13-5 0,6-3 0,-14 22 0,29-22 0,18-21 0,9-11 0,4-3 0,8-4 0,14-2 0,20-2 0,19-15 0,12-18 0,1-22 0,-15-5 0,-19 7 0,-20 23 0,-14 17 0,-5 28 0,6 20 0,4 23 0,14 10 0,3 7 0,2-16 0,-5-15 0,-10-26 0,3-33 0,-2-30 0,12-35 0,-14 31 0,-2 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7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24575,'0'76'0,"0"-16"0,3-5 0,-2-16 0,4-8 0,-4-10 0,6-19 0,12-28 0,9-28 0,9-8 0,-2-4 0,-4 22 0,-9 15 0,-4 13 0,-8 10 0,-3 7 0,0 12 0,-2 24 0,2 21 0,-4 16 0,-1-5 0,-2-5 0,0-19 0,0-16 0,13-37 0,15-44 0,2 7 0,3-5 0,6-14 0,2-1 0,5 6 0,1 4 0,-11 10 0,-1 7 0,13-3 0,-26 33 0,-12 14 0,1 12 0,0 16 0,0 7 0,-3 2 0,-4-16 0,-1-7 0,-1-12 0,4-4 0,-4-4 0,3-1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9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17590,'80'57'0,"-1"1"0,0-1 0,1 0 0,-1 1 0,1-1 0,-1 0 0,0 1 0,1-1 0,8 8 0,3 4 0,1 1 0,-5-4 0,-7-6 0,-13-11 0,-15-14 0,20 2 3129,-22 4-3129,10 12 1197,13 8-1197,-6-6 631,-1-6-631,-7-7 2028,5 3-2028,-4-2 0,7-3 0,-11-6 0,6-7 0,-15-6 0,1-5 0,-15-4 0,-5-1 0,1 0 0,4 3 0,4 1 0,8 8 0,8 3 0,10 13 0,3-5 0,4 2 0,-12-15 0,-12-5 0,-15-11 0,-16-1 0,-5-4 0,-6 2 0,-2-4 0,2 0 0,-4-10 0,0-10 0,-1 9 0,-1-6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8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24575,'2'57'0,"-2"12"0,7 25 0,-4-43 0,0 1 0,2 6 0,-1-2 0,4 36 0,-3-2 0,-1-20 0,-1-5 0,-1-16 0,-2-18 0,0-15 0,-5 3 0,-1 7 0,-2 11 0,0-2 0,5-7 0,0-13 0,3-9 0,0-5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9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24575,'9'-1'0,"7"-2"0,14-3 0,8-1 0,22 0 0,0 3 0,0 2 0,-17 5 0,-18 0 0,-13 2 0,-4 4 0,-3 0 0,-3 4 0,-2-2 0,-1 0 0,0-3 0,-1-2 0,1 0 0,-2 1 0,1 1 0,0 3 0,2-3 0,-2-1 0,2-2 0,0-1 0,-2 8 0,-1 11 0,-3 6 0,0 17 0,0-7 0,2-6 0,1-13 0,3-15 0,-2-5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1 195 24575,'6'-12'0,"4"1"0,5-8 0,4 4 0,3-4 0,8 2 0,1 2 0,9 0 0,8 1 0,-1 2 0,13-1 0,-14 3 0,-1 0 0,-18 6 0,-10 0 0,-6 4 0,-4-3 0,-2 3 0,-1-1 0,0 1 0,-1 0 0,1 0 0,-2 0 0,1 0 0,-1 0 0,-1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3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1 24575,'-25'32'0,"-8"18"0,8-5 0,-1 7 0,-1 10 0,1 4-853,-3 15 0,3 1 853,4-8 0,1 0 0,1 7 0,1-2 276,7-21 0,2-3-276,1-2 0,1-3 283,0 21-283,4-19 0,4-15 0,0-8 871,0-2-871,0 3 0,0 1 0,2 13 0,-2-6 0,4 1 0,-4-5 0,2 5 0,-2-1 0,0 9 0,0-2 0,0-2 0,0-9 0,0-11 0,0-11 0,1-7 0,-1-4 0,1 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4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181 445 24575,'57'0'0,"26"0"0,-32 0 0,3 0 0,6-5 0,-1-2 0,-6-2 0,-2-4 0,35-24 0,-27-2 0,-17-9 0,-21 3 0,-9-18 0,-16 3 0,-12 4 0,-6 19 0,-9 18 0,1 13 0,-33 9 0,-29 17 0,32-4 0,-4 3-261,-8 9 1,1 4 260,4 1 0,4 2 0,10-2 0,5 1 0,-20 23 0,37-18 0,19-2 0,10-5 0,11 8 0,21 6 521,21 3-521,29 1 0,-7-15 0,-10-12 0,-30-15 0,-22-6 0,-8-2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8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1481 2944 24575,'5'-33'0,"-2"-16"0,-1-11 0,-12-30 0,2 35 0,-4-5-931,-8-18 0,-7-6 931,5 22 0,-2-1 0,-2-1 0,-4-4 0,-1-1 0,-2 2 0,0 3 0,-1 1 0,-1 2 0,0 1 0,0 2 0,-1 2 0,-11-20 0,-3 0 0,10 19 0,-3-2 0,1 0 0,-1 2 0,0 0 0,-1-1 0,-3-4 0,-2 0 0,1 0 0,6 5 0,0 0 0,3 3 0,-9-12 0,4 3 224,9 8 1,4 3-225,-10-28 0,15 30 0,2 0 0,2 0 0,1-1 0,-5-5 0,0 0 0,-11-34 0,13 32 0,13 28 0,8 17 0,1 9 0,2 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1 955 24575,'2'-48'0,"5"-5"0,0-2 0,1-6 0,2 4 0,3-1 0,3-9 0,2 1 0,-2 9 0,3 2 0,4 5 0,4 2 0,2 4 0,4 2 0,11 1 0,2 3 0,33-20 0,-7 19 0,-39 26 0,-15 9 0,-2 6 0,22 7 0,53 26 0,-28-10 0,9 4 0,5 1-1340,-8-6 1,4 1-1,4 1 1,6 3 1339,-4 0 0,5 2 0,5 1 0,3 2 0,2 0 0,0-1-225,-12-5 1,5 0 0,1 1-1,2-1 1,-2 0 0,-1 0-1,-3-1 1,-6-1 0,14 4-1,-5-1 1,-4 0 0,-1-2-1,2 1 1,-1 0 0,0-1-1,0 0 1,0 1 0,0-1-1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9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2974 24575,'24'-94'0,"5"9"0,9-12 0,-11 31 0,3-4 0,2-3 0,3-2-1667,-2 4 1,2-1 0,1-3-1,2 1 1,2-1 1666,3-4 0,3-2 0,2 1 0,-1 0 0,1 3 0,-5 7 0,0 2 0,1 1 0,0 1 0,2-1-174,4-5 0,3-1 0,0 1 0,-1 2 0,-2 5 174,-1 1 0,-2 4 0,-1 2 0,-1 1 450,9-15 0,-1 2 0,-6 6-450,0 3 0,-9 9 0,-5-3 0,-15 24 3769,-1 7-3769,-2 1 3357,6-7-3357,-1 0 726,5-9-726,-4 6 0,-3-2 0,0 5 0,-1-5 0,-7 16 0,-1 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1 260 24575,'12'-22'0,"15"-11"0,14-17 0,27 0 0,18 2 0,-34 33 0,4 3 0,4-1 0,-2 4 0,27 3 0,-26 5 0,-43 1 0,-12 11 0,-1 22 0,6 22 0,-1 33 0,11-2 0,-6-9 0,8-11 0,0-21 0,5 2 0,7-7 0,-8-8 0,-5-11 0,-12-8 0,-5-11 0,-3-1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7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894 2 24575,'-84'0'0,"17"-1"0,-7 2 0,8 3 0,-4 2 0,1 1-585,-28 1 1,3 3 584,13 7 0,9 2 382,1 9-382,36-7 194,24-11-194,8-6 0,7 7 0,14 19 593,12 16-593,6 15 0,-8-5 0,-13 0 0,-13-14 0,-7 0 0,0-13 0,-6-9 0,5-8 0,0-4 0,5-5 0,25-22 0,-15 11 0,15-13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0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24575,'4'25'0,"10"7"0,9 21 0,28 14 0,1 12 0,5-12 0,-19-7 0,-20-28 0,-12-6 0,-16 5 0,-16 3 0,-23 10 0,-31 5 0,9-14 0,-1-6 0,21-15 0,21-7 0,5-5 0,16 0 0,4-2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7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21635,'89'-5'0,"0"-1"0,0 1 0,9 1 0,1 0 0,1 0 0,-22 0 0,1 1 0,-1 0 0,-3 0 0,11 0 0,-3 1 0,-7 0 0,-1-1 0,-14 0 1413,-8-1-1413,-46 0 0,-7-10 0,-11-10 0,7 7 0,-6-2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7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24575,'-16'59'0,"3"14"0,1 25 0,7-43 0,2 1 0,1-3 0,0 1 0,1 6 0,0 0 0,2-7 0,0-2 0,1 2 0,1-3 0,7 26 0,0-32 0,-1-25 0,5-18 0,23-25 0,-19 15 0,16-14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8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24575,'-43'25'0,"-4"9"0,11 3 0,8 0 0,14-12 0,11-12 0,2-6 0,4-4 0,15-7 0,6-8 0,25-19 0,-16 4 0,3-6 0,-22 16 0,-8 8 0,-1 6 0,-2 12 0,8 7 0,6 10 0,2-3 0,-1-6 0,-8-7 0,-1-8 0,8-13 0,-10 7 0,8-8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24575,'22'-16'0,"16"-6"0,37-9 0,-26 13 0,4 1 0,9 2 0,0 1 0,-4 2 0,-4 1 0,25-2 0,-37 5 0,-28-2 0,-11-8 0,-7-11 0,2 10 0,-3-2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8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24575,'-25'62'0,"0"29"0,10-17 0,3 3 0,2-18 0,2-1 0,2 6 0,1-6 0,3-11 0,4-21 0,1-4 0,0-10 0,1-3 0,0-7 0,15-23 0,-12 14 0,10-14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9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24575,'0'65'0,"3"20"0,-3-26 0,3-1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9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24575,'-2'34'0,"0"0"0,2 3 0,66-35 0,11-9 0,-42 17 0,37-23 0,-1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9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24575,'-35'41'0,"0"14"0,-11 27 0,21-5 0,14-13 0,19-18 0,16-13 0,28-1 0,15-7 0,1-9 0,-12-18 0,-32 0 0,-11-8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44 24575,'-20'62'0,"-1"1"0,3-3 0,2-1 0,4-5 0,3-3 0,-2 34 0,11-34 0,3-17 0,3-15 0,0-12 0,11-5 0,26-25 0,-3-4 0,5-8 0,7-14 0,0-5 0,2-5 0,-3-2 0,-14 3 0,-7 3 0,0-20 0,-23 26 0,-10 24 0,-4 12 0,-4 7 0,-7 5 0,-12 1 0,-7 4 0,-11 4 0,-13 3 0,-33 2 0,45-5 0,-13-3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4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 1 24575,'-54'19'0,"0"1"0,-7 1 0,-3 2 0,-10 0 0,-3 2-777,-3 4 1,0 1 776,4-4 0,4 0 0,19-3 0,5-1 504,-10 4-504,40-14 257,18-5-257,28-2 0,10 5 0,11-2 792,-13 7-792,-15 9 0,-13 8 0,-2 18 0,-5 0 0,-5-2 0,1-9 0,-4-18 0,4-7 0,9-20 0,27-23 0,-18 12 0,17-10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0 972 12270,'79'-38'0,"1"0"0,-1 0 0,0-1 0,0 1 0,0 0 0,0 0 0,0 0 0,12-6 0,1 0 0,-1 0 0,-5 3 0,-7 4 0,-9 7 0,26-6 0,-15 9 0,-17 6 0,-3 1 2382,0-2 0,-3 0-2382,32-12 2140,-27 6-2140,-22 15 1199,-13 3-1199,-14 8 4202,2-2-4202,-2 2 0,5-4 0,3-1 0,-4 1 0,-2 0 0,-8 3 0,-2 1 0,3 1 0,4-2 0,11-3 0,7-2 0,-1 1 0,-1 0 0,-15 4 0,-2 0 0,13-10 0,6-5 0,19-9 0,-8 5 0,-7 2 0,-14 11 0,-9 1 0,-8 7 0,-1 2 0,-2 1 0,1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24575,'96'0'0,"-44"-1"0,1 0 0,5-1 0,3 0 0,9-2 0,1-1 0,0 2 0,-1 0 0,-11-3 0,-4-1 0,18 1 0,-42-4 0,-25-8 0,-4 11 0,-2-7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 24575,'-38'57'0,"8"1"0,6-9 0,1 4 0,-4 41 0,9 2 0,10-10 0,10-11 0,5-29 0,11-8 0,4-28 0,22-6 0,-23-5 0,6-3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5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81 24575,'-54'31'0,"11"6"0,-22 15 0,27-5 0,23-22 0,7-5 0,7-12 0,8-3 0,26-6 0,32-16 0,27-17 0,-41 4 0,-2-5 0,27-27 0,-20-7 0,-33 34 0,-10 14 0,-12 20 0,-1 10 0,6 7 0,9 6 0,8 2 0,1-5 0,-5-7 0,-9-7 0,-1-5 0,5-8 0,0-10 0,-2 7 0,-5-3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24575,'58'-13'0,"1"1"0,3 0 0,-1 2 0,0-1 0,-2 2 0,36-3 0,-46 4 0,-26 6 0,-14 1 0,-4-2 0,-2 0 0,4-7 0,-2-4 0,-1 4 0,-1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5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24575,'-12'69'0,"5"6"0,3-6 0,4 18 0,0-31 0,0 5-571,0 15 0,0 4 571,0 2 0,0 3 0,4 6 0,1-5 0,-2-29 0,1-7 279,7 24-279,-1-60 0,18-50 0,21-42 0,-9 14 0,3-6 0,6-8 0,-3 3 0,-15 24 0,-2 4 0,17-23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5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24575,'-10'37'0,"-7"19"0,3-12 0,0 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6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24575,'-5'36'0,"1"-10"0,3-3 0,4-10 0,11 3 0,14-1 0,28 1 0,-26-8 0,7-3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6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24575,'-55'55'0,"3"5"0,5-1 0,13-1 0,11-10 0,15-9 0,5-11 0,7-8 0,4-12 0,38-4 0,19-13 0,18-5-1293,-14 5 0,8 0 0,5-1 0,5-2 1293,-11 0 0,3-1 0,4-2 0,2 1 0,3 0 0,3 1-221,-5 3 1,5 2 0,4-1 0,2 2-1,-1-1 1,-2 1 0,-5-1 0,-7-1 0,8-2-1,-6-1 1,-4 0 0,-1 1 0,2 3 0,1 4-1,0 0 1,0 0 0,1 0 0,-1 1-1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24575,'78'31'0,"-29"-12"0,5 1 0,21 4 0,9 1-1023,-10-5 0,6 2 1,9 1 1022,-1 0 0,10 1 0,4 2 0,-1-1 0,-9-2-493,-11-2 1,-6-2-1,-1-1 1,4 2 492,22 5 0,6 2 0,-6-1 0,-23-4 0,10 6 1129,-58-17-1129,-20 0 0,-23 0 0,8-4 0,-9 3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3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24575,'28'-2'0,"24"-1"0,44 2 0,-35-1 0,7-1-1160,-3 2 1,6 1-1,1 1 1160,0-1 0,1 0 0,1 0 0,8 0 0,2 1 0,-3-1 0,-10 1 0,-2 1 0,-3-1 195,20-1 0,-4 0-195,-10 1 0,-2 0 0,-5 0 0,0-1 0,4 0 0,-1 0 0,-2-1 0,-2-1 0,4-1 0,-2 0 362,-11 0 1,-2 0-363,32-2 0,-41 3 0,-24 0 0,-18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2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24575,'-3'40'0,"1"-2"0,2-1 0,0 5 0,0-4 0,0 17 0,0-2 0,0-8 0,0-13 0,0-17 0,4-10 0,8 0 0,36-1 0,47 2 0,-26-4 0,8 0-722,-7 3 1,4 2 0,2-2 721,7-1 0,1-2 0,-1 1 0,-9 1 0,-1 2 0,-1-2-78,-1-1 0,-1-1 0,-8-2 78,31-2 0,-26 1 0,-43-3 0,-14 2 0,-5-2 2136,-1-3-2136,1 3 0,-3 0 0,0 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3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1213 24575,'49'-6'0,"10"-8"0,15-6 0,-8 3 0,9-4 0,6-1 0,3-3-1639,-8 4 1,4-2-1,3-2 1,3 0 0,2-1-1,3-1 1452,-7 1 1,4-1 0,2-1 0,2 0 0,1-1-1,1 0 1,-1 1 0,0 0-84,1 0 1,2 0 0,-1 0-1,1 0 1,0 0 0,-1 1 0,-1-1-1,0 0 270,-4 0 0,0 0 0,0 0 0,0 0 0,-2 0 0,-1 1 0,-2 0 0,-4 3 129,9-3 1,-2 1 0,-3 2 0,-2 0 0,-5 1 0,-5 2-130,28-10 0,-8 3 0,-13 3 0,-9 3 0,-17 5 0,-24 9 0,-60 31 0,-40 28 0,-7 4 0,8-5 0,1 0 0,-1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0 896 24575,'82'-51'0,"0"-1"0,-4 4 0,4-3 0,4-1 0,-11 7 0,2-1 0,2 0 0,0-1-1397,8-2 0,2-2 1,-1 2-1,-4 4 1397,8-3 0,-3 4 0,-6 4 0,-16 8 0,-3 2 0,-8 6 1669,34-5-1669,-48 15 903,-27 11-903,-9 3 0,-2 8 0,-1 5 3015,-1 8-3015,-8 2 0,3-12 0,-4-2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4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24575,'33'30'0,"14"-1"0,11 3 0,21 10 0,16 4-1967,-24-16 1,9 1 0,6 0 0,3 2 0,0-1 1851,-7-3 0,2 1 0,1 0 0,2 0 0,1 0 0,1-1 115,-6-2 0,3-1 0,1 1 0,0-1 0,0 0 0,-2-1 0,-2 0 0,4 0 0,-1 1 0,-2-1 0,-1-1 0,-4-2 0,-4-1 447,9 2 1,-3-2 0,-7-2 0,-6-3-448,13 3 0,-15-4 1751,-4-2-1751,-41-6 0,-13-7 0,-14-19 1465,-28-45 0,18 31 0,-17-25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24575,'67'66'0,"-1"0"0,-12-15 0,4 2 0,4 3 0,0-2 0,5 3 0,1 1 0,0-1-1413,-1 1 1,1-1-1,-1 1 1,-1-2 1412,-2-3 0,0-1 0,-1-1 0,-3-1 0,6 6 0,-4-3 0,-5-4 842,1 0 0,-7-5-842,19 18 913,-39-33-913,-18-14 0,-9-14 0,-6-20 763,-40-69 0,29 50 0,-28-40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 24575,'-58'54'0,"7"5"0,5 9 0,17-1 0,12-7 0,15-6 0,13-13 0,7-13 0,9-16 0,3-13 0,36-25 0,18-24 0,-30 14 0,-2-3 0,-5 0 0,-5-1 0,10-18 0,-28 15 0,-20 18 0,-5 7 0,-2 3 0,-2 7 0,1 4 0,-3 6 0,4-2 0,-3 3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5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33 355 24575,'-18'80'0,"6"-14"0,10-15 0,5-19 0,5-16 0,2-8 0,9-11 0,19-23 0,29-40 0,-30 19 0,-3-5 0,3-6 0,-5-3 0,-12 9 0,-9 1 0,-12-26 0,-18 27 0,-19 15 0,0 17 0,5 7 0,2 19 0,5 23 0,11-14 0,-2 13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24575,'0'72'0,"0"0"0,-1-1 0,0-2 0,0-15 0,1-2 0,-3 44 0,3-40 0,3-11 0,-1-20 0,4-13 0,-3-8 0,8-9 0,19-38 0,-5 2 0,1-5 0,-3-1 0,-2-2 0,1-5 0,-6 3 0,-10-4 0,-13 18 0,-7 18 0,0 6 0,-6 9 0,-5 11 0,-16 16 0,-22 35 0,26-26 0,-2 13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24575,'-16'89'0,"3"-3"0,9-30 0,4-4 0,8-12 0,9-8 0,19-5 0,10-12 0,13-5 0,-6-15 0,-12-7 0,-9-20 0,-8-25 0,-10-24 0,-6 21 0,-10 7 0,-3 42 0,3 5 0,1 2 0,1 2 0,4-1 0,-3 2 0,2-1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6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0 24575,'-27'5'0,"-28"21"0,8 6 0,-3 7 0,-6 12 0,2 5 0,1 3 0,6 2 0,12-5 0,7-3 0,4 3 0,19-24 0,37-42 0,14-10 0,10-6 0,18-7 0,4-3-222,3-3 1,-2 0 221,-12 5 0,-8 4 0,-7-1 0,-34 16 0,-14 11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7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389 300 24575,'0'6'0,"2"0"0,2-1 0,2 0 0,3-3 0,3-4 0,-2-7 0,6-14 0,-2-21 0,-1-14 0,-10 6 0,-8 7 0,-14 17 0,-14 3 0,-8 5 0,-1 8 0,1 6 0,4 8 0,-8 4 0,-4 3 0,-4 11 0,6-1 0,11 13 0,16-17 0,10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4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3209 0 24575,'-28'7'0,"-15"4"0,-37 2 0,32-5 0,-4 0 0,-15-1 0,-5-2-754,-7-1 1,-3-1 753,-9 0 0,-6-2-643,19-1 0,-4 0 1,0 0 642,-3-2 0,-2 1 0,0-1 0,-4 2 0,-1-1 0,1 1 0,7-2 0,1 0 0,4 1-349,-13 2 0,3 1 349,5-1 0,2-1 0,10 2 0,2-1 0,-3-1 0,-1 0 0,0 0 0,3 0 0,11 0 0,4 0 0,-35 0 964,22 0-964,17 0 2330,1 0-2330,-1 0 839,-4 0-839,14 0 0,7 0 0,20 0 0,3 7 0,0 16 0,-4 18 0,-2 24 0,3 13 0,6 10 0,5-11 0,1-5 0,8-24 0,-2-9 0,3-15 0,-2-13 0,4-7 0,17-2 0,7-2 0,26 0 0,13-3 0,21-1 0,-32 2 0,2 1-344,-2-1 0,3 0 344,23 2 0,2 0 0,-6 0 0,1 0-427,-17 0 0,2 0 0,-1 0 427,28 0 0,-2 0 0,-1 0 0,-3 0-218,-16 0 1,-2 0 217,1 0 0,-3 0 0,-10 2 0,-2 0 0,3-2 0,0 0 0,-5 3 0,0 1 0,-3-3 0,-2 1 628,23 2-628,5 1 1295,-17-1-1295,20 2 0,-30-2 0,1 2 0,3 0 0,3 2-199,21 6 1,3 1 198,-3-2 0,-1 0 0,-3 3 0,-2-1 0,-9-6 0,-6-2 0,6 3 0,-25-8 0,-20-2 0,-10 0 0,-3 0 878,2 0-878,-2 0 0,0 0 0,2-1 0,-4-4 0,2 3 0,0-6 0,-1 5 0,2-3 0,0 0 0,-3 0 0,3-6 0,-4-3 0,1-9 0,0-7 0,-1-13 0,2-1 0,1-17 0,0-14 0,-3-9 0,0-8 0,-3 22 0,0 17 0,0 21 0,0 14 0,0 4 0,0 7 0,0 0 0,0 2 0,0-2 0,0 1 0,0 1 0,2 5 0,-1 0 0,1 3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8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24575,'40'22'0,"40"17"0,-21-11 0,5-1 0,8 3 0,0-2 0,-8-4 0,-3-3 0,35 5 0,-45-13 0,-20-9 0,-35 2 0,2-5 0,-10 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8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0 652 23894,'68'-19'0,"0"0"0,0 0 0,26-10 0,0-2 0,1 0 0,-3 0-446,-19 3 0,-4-1 446,-3 1 0,-2 0 0,-2 0 0,0 1 0,0 1 0,0 0 210,-1 0 0,-2 0-210,-8 8 0,0 0 141,-2 0 0,0 0-141,44-11 83,-35 13 0,-1-1-83,16-5 634,18-1-634,-48 11 0,-14 6 0,-13 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24575,'9'22'0,"3"12"0,11 26 0,4 5 0,5 15 0,4-4 0,2 5 0,6-7 0,-1-20 0,-7-19 0,-13-19 0,-14-12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24575,'12'2'0,"34"-1"0,38 2 0,-24-3 0,4 0 0,-4 1 0,0-1 0,-4-3 0,-3-1 0,17-7 0,-4-14 0,-17 7 0,-18 0 0,-12 11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9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25 24575,'-28'44'0,"0"2"0,5-1 0,4 9 0,4-4 0,9-6 0,5-18 0,4-12 0,8-10 0,18-13 0,14-11 0,27-23 0,0-20 0,-4-2 0,-24 8 0,-23 19 0,-17 16 0,-5 8 0,-4 4 0,-3 4 0,0 3 0,2 2 0,2 1 0,-1 0 0,4 0 0,-1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1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197 107 24575,'-6'20'0,"1"1"0,1-1 0,2 4 0,1 3 0,1 7 0,3-1 0,4 4 0,2-14 0,0-6 0,-1-14 0,10-23 0,2-21 0,2-21 0,-8-2 0,-11 14 0,-6 12 0,-5 17 0,-7-1 0,-4 4 0,-6 5 0,2 3 0,-1 5 0,2 3 0,-11 6 0,-19 8 0,21-6 0,-5 5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1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24575,'-4'19'0,"0"2"0,2 6 0,0 0 0,4 5 0,5 5 0,11 0 0,13 3 0,10-11 0,4-10 0,3-10 0,-6-10 0,3-9 0,-4-6 0,-4-12 0,-1-10 0,-11-7 0,-4 4 0,-14 15 0,-4 10 0,-5 9 0,-7-3 0,-10 0 0,-14 2 0,-10 1 0,-5 4 0,6 3 0,12 3 0,15 0 0,9 1 0,5-3 0,1 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2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1 364 24575,'49'-18'0,"0"1"0,4-4 0,4 0 0,26-4 0,4-1-1337,1-5 0,2 1 1337,-25 12 0,1 0 0,-2 0 0,18-7 0,-6 1 425,-18 8 0,-6 3-425,17-7 440,-33 13-440,-9 2 0,0 0 0,-15 3 0,0-1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2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1 543 24575,'72'-16'0,"8"1"0,-10 1 0,9-2-1641,-14 2 0,5 0 0,3-1 1641,17-3 0,6-1 0,7 0-874,-22 5 1,6-1 0,2 0-1,3 0 1,-1 1 873,5-1 0,2 0 0,0 0 0,2 1 0,1-1 0,-9 1 0,3 0 0,0 0 0,0-1 0,-2 2 0,-3-1 0,1 0 0,-2 1 0,-3 0 0,-2 0 0,-4 0 321,1 0 0,-2-1 0,-6 2 0,-9 0-321,9-2 0,-16 3 0,-18 4 0,-29 4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3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24575,'50'16'0,"0"0"0,17 2 0,11 2 0,6 2 0,-2-1 0,5 2 0,4 1 0,2 1-1634,-5-2 1,2 1 0,3 1 0,-1-1 0,-1-1 1633,-5-3 0,0 0 0,-1 0 0,-1-1 0,-3 0 0,8 3 0,-2-1 0,-2 0 0,-7-2 607,2-2 1,-6-1-1,-8-3-607,1 0 0,-12-2 343,-6-2 0,-37-7 1,-10-2-1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39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24575,'2'-6'0,"6"-2"0,10 1 0,14-1 0,16 4 0,12 1 0,4 3 0,-14 0 0,-12 0 0,-21 0 0,-7 7 0,-6 20 0,-9 11 0,-16 36 0,-8-1 0,-12 18 0,3-14 0,7-13 0,7-19 0,10-17 0,6-10 0,4-7 0,7-5 0,40-2 0,46-3 0,-35 4 0,3-1 0,9-3 0,0 0 0,-13 2 0,-2 0 0,47-3 0,-22 0 0,-7 0 0,-28-2 0,-10-6 0,-14-3 0,-9 2 0,-4 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3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24575,'64'11'0,"-11"-2"0,10 0 0,11-1 0,9-2 0,6 1-2458,-1 0 0,4 0 1,7 1-1,7 1 2245,-19-1 0,7 0 0,4 1 0,2 1 1,2-1-1,0 1 0,-3-2 213,-2 0 0,1 0 0,-1 0 0,1 0 0,-1 0 0,0-1 0,0 1 0,-3 0 0,2 0 0,0 0 0,-1-1 0,-2 1 0,-5-1 0,-4-1 459,24 3 0,-5-2 0,-8 0 0,-14-4-459,1-2 0,-21-2 0,-27-1 0,-30 2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5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593 1 24575,'-58'38'0,"12"-1"0,-3 8 0,-15 20 0,-2 10-853,18-17 0,1 3 1,3 0 852,-8 17 0,7-2 0,12-11 0,9-7 815,7-2-815,19-25 421,24-15-421,47-12 0,-19-7 0,3-4 0,6-6 0,-2-3 0,-7-3 0,-4-5 0,23-33 1322,-31 5-1322,-2-20 0,-21 4 0,-10-9 0,-24 6 0,-7 18 0,-6 18 0,7 23 0,5 10 0,-4 6 0,9-3 0,-1 4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24575,'-37'41'0,"-7"5"0,-5 8 0,-6 5 0,14-9 0,0 8 0,20-20 0,7-1 0,9-17 0,10-11 0,12-6 0,39-22 0,-15-4 0,3-7 0,10-9 0,-3-3 0,-10 3 0,-4 1 0,10-22 0,-38 40 0,-7 15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6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38 24575,'-7'68'0,"2"1"0,3-5 0,5-9 0,4-16 0,9-8 0,8-6 0,7-8 0,7-8 0,7-10 0,5-13 0,1-18 0,-2-26 0,-18-13 0,-11-1 0,-23 10 0,-12 20 0,-12 11 0,-3 14 0,-6 6 0,1 10 0,2-1 0,4 2 0,14 1 0,7-1 0,4 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1098 24575,'54'-52'0,"5"6"0,15-5 0,-12 11 0,8-3 0,6-2 0,5 2-1639,-10 9 1,4 0-1,4 0 1,2 1 0,4 0-1,3 1 1452,-5 2 1,3 0 0,4 0 0,2 1 0,2 0-1,-1 1 1,0 1 0,-1 1 186,-4 3 0,2 0 0,-1 1 0,0 1 0,0 0 0,-1 2 0,0 0 0,-1 0 0,7 0 0,2 1 0,-1 1 0,-1 0 0,-2 2 0,-6 0 0,-4 2 488,17-3 0,-6 1 0,-8 2 0,-10 4-488,10 1 0,-23 4 0,-34 2 0,-26 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6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0 327 24575,'37'-27'0,"9"4"0,11-3 0,3 1 0,7-3 0,2 2-1282,6 0 0,2 1 0,2 2 1282,8 0 0,3 1 0,-8 5 0,2 1 0,-7 6 597,-13 3 0,-10 4-597,-14 5 157,-21 15 0,-16-10 0,-2 9 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24575,'16'-11'0,"25"-1"0,26 3 0,14 3-1388,-15 5 1,5 3 0,3 0 1387,14 1 0,4 1 0,-2 2 0,-1 5 0,-1 3 0,-3 3 72,-14 0 0,-2 1 0,-5 3-72,12 10 0,-9 3 181,-17 0 1,-8 1 0,-4 2 0,-25-8-1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24575,'-9'5'0,"6"-2"0,26 5 0,62 11 0,-28-1 0,4 1 0,10 1 0,0 2 0,-11 3 0,-7 2 0,9 14 0,-32-15 0,-21-6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7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1 607 24575,'18'0'0,"11"0"0,18 0 0,39-2 0,-27 0 0,5 0-611,11-2 0,3-1 611,11 0 0,1-1 0,-1-2 0,-3 0 0,-11 1 0,-3-2 149,-3-1 1,-5-2-150,21-15 0,-8-7 0,-9-18 0,-10-22 0,-30 26 0,-6-4 0,-9-7 0,-6 2 0,2-13 0,-17 16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24575,'8'-3'0,"34"-6"0,28 2 0,22 0-1967,-23 3 1,10 0 0,7-1 0,5 1 0,1 0 1753,-7 1 0,5 1 0,2 0 0,3 0 1,2 0-1,0 0 0,-1 1-20,-5-1 0,2 1 1,0 0-1,2 0 1,-2 0-1,0 1 1,-1 0-1,-4-1 233,17 2 0,-1-1 0,-2 1 0,-3 0 0,-4 0 0,-5 0 395,12 1 0,-4-1 0,-9 1 1,-13-1-396,-8 1 0,-14 0 0,1-2 0,-43 0 0,-9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0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1 24575,'-51'7'0,"-1"-1"0,0 3 0,0-1 0,-8 0 0,1-1 0,-29 9 0,9-6 0,42-1 0,12-4 0,13 1 0,8-2 0,0 2 0,2 8 0,14 15 0,29 22 0,-4-16 0,5 0 0,1 0 0,1-1 0,38 20 0,-36-23 0,-26-19 0,-13-4 0,-5-3 0,-4 7 0,-5 1 0,-10 7 0,-2-8 0,-5 1 0,3-6 0,1-3 0,1-1 0,2 0 0,7-1 0,2 0 0,6 0 0,0 0 0,9 10 0,-5-8 0,6 5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8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0 24575,'-30'55'0,"-1"0"0,-6 19 0,-1 5 0,7-15 0,0 2 0,2 2-769,-1 6 0,2 2 0,5-4 769,3 12 0,7-4 0,4-9 0,6-6 738,20 24-738,12-42 381,10-22-381,14-26 0,11-27 0,-21-3 0,-1-6 0,-2-3 0,-4-4 0,-1-12 0,-6-1 1188,2-28-1188,-25 15 0,-17 30 0,-2 21 0,0 9 0,4 9 0,-22 27 0,20-18 0,-17 18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9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24575,'-23'60'0,"-1"0"0,-1 11 0,2 0 0,5-8 0,3 0 0,1 2 0,3-2 0,1 30 0,15-33 0,11-26 0,24-9 0,22-13 0,-11-12 0,5-6 0,-1-6 0,-1-6 0,3-7 0,-4-5 0,-11-2 0,-7-4 0,7-38 0,-24 10 0,-15 11 0,-12 10 0,-2 14 0,-3 10 0,0 10 0,-17 11 0,-29 16 0,24-10 0,-11 9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9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109 332 24575,'-37'78'0,"8"-4"0,3 2 0,16-13 0,3-7 0,15-20 0,5-17 0,24-15 0,48-43 0,-25 4 0,4-10-437,-10-1 1,0-7 0,-2 1 436,12-15 0,-6-1 0,-9-3 0,-11 5 0,-10-5 0,-18 22 0,-13 15 0,-2 12 0,-5 7 0,-7 10 1309,-16 12-1309,-9 10 0,-7 7 0,-14 16 0,0 1 0,14-13 0,3 0 0,4 4 0,1-1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1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1965 0 24575,'-56'2'0,"-15"1"0,22 2 0,-4 1 0,-13 1 0,-4 2-1010,-11 4 1,-3 3 1009,-3 4 0,1 1 0,12-3 0,3 2 325,12 2 0,5 0-325,-15 11 333,9 8-333,14-1 0,1 8 0,14-1 1036,9 1-1036,10-3 0,10-3 0,7-2 0,11 3 0,19 7 0,9 0 0,23 9 0,8 0 0,-26-21 0,4 2-530,7 4 1,3 2 529,10 11 0,2 2 0,2-1 0,-1-1 0,-7-5 0,-2-3 0,-2-1 0,-2-5-5,-15-13 1,-2-1 4,3 0 0,1-1 0,-4-5 0,0-1 0,3 0 0,0-1 0,0 0 0,-1-2 0,25 12 1058,-22-7-1058,-29-10 10,-11-4-10,-6-2 0,-4 4 0,1 19 0,-2 23 0,-11 38 0,4-30 0,-3 3 0,-4 3 0,-2 1 0,-1-1 0,-1-3 0,0-10 0,0-5 0,-15 22 0,-3-9 0,-11-6 0,7-16 0,-6 3-786,-12 14 1,-6 3 785,10-12 0,-2 1 0,-1 2-652,-3 3 1,-1 2 0,0 0 651,-1 2 0,-1 0 0,1-2 0,3-5 0,1-2 0,0 0-319,3-3 0,1-1 1,0-2 318,-20 9 0,4-4-107,11-8 0,3-3 107,3-4 0,3-3 1311,-31 21-1311,36-24 0,0 0 1970,-37 20-1970,-2-2 1140,8-6-1140,1-6 274,15-10-274,4-7 0,19-9 0,3-4 0,17-2 0,4-4 0,22-21 0,16-23 0,-8 15 0,6-5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3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673 1 24575,'-4'15'0,"-7"7"0,-16 16 0,-14 21 0,9-14 0,-3 4 0,-7 9 0,-1 4-628,-4 8 0,0 2 628,-1 0 0,1-2 0,5-6 0,3-2 153,7-12 0,3-1-153,-20 35 0,21-19 0,7-8 0,13-4 0,8-2 950,15 15-950,0-20 0,7 2 0,11 13 0,8 2-587,8 9 0,6 1 587,2-2 0,6 0-725,-12-18 1,4 2 0,1-2 724,4 1 0,2-1 0,3 1-663,-3-5 1,4 2 0,2 1 0,-2-1 662,-4-3 0,0 0 0,0 0 0,-1-1 0,22 13 0,0-1 0,-7-3-250,-20-11 0,-4-2 0,-3-3 250,10 5 0,-8-4 835,12 24-835,-25-24 1848,-20-6-1848,-12-3 3002,-4 0-3002,-6 7 1061,-4 6-1061,-12 12 0,-17 12 0,10-27 0,-4 2 0,-7 6 0,-3 1 0,-6 2 0,-1-1 0,7-7 0,1-3 0,-1-3 0,1-4 0,-13 7 0,4-11 0,8-10 0,7-11 0,2 0 0,0-5 0,7 0 0,-3 2 0,7-4 0,1 2 0,8-3 0,4 0 0,4-1 0,2-1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1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549 1909 24575,'69'-9'0,"-10"4"0,5 0 0,11-3 0,4 1-762,15 0 1,0 0 761,-21 2 0,-3 0 0,-8 0 0,-2 0 495,39-3-495,-29-2 252,-15 1-252,-21 0 0,-13-3 0,-2-10 776,-2-6-776,5-23 0,-3-18 0,-9 21 0,0-3 0,-2-9 0,-2-1 0,-1 0 0,-1 0 0,-5 1 0,0 2 0,-2 7 0,0 1 0,-10-45 0,2-1 0,-1 8 0,4 35 0,0-1 0,0 2 0,-1 0 0,-4-9 0,-2-1 0,1 1 0,-1 1 0,-2 6 0,1 3 0,-6-30 0,5 28 0,10 21 0,-1 5 0,2 12 0,0 4 0,2 7 0,-11 9 0,-27 7 0,-43 11 0,30-11 0,-4-1 0,-17 1 0,-2-3 0,15-2 0,0-2 0,-12-1 0,1 0 0,14 2 0,2 0 0,-3 2 0,2 3 0,4 1 0,3 3 0,-37 15 0,17-1 0,13-4 0,12-11 0,9-2 0,9-5 0,3 3 0,9 2 0,-2 5 0,5 6 0,1 9 0,3 12 0,-1 30 0,4-17 0,0 8 0,2 0 0,2 5 0,0 2-842,-1 1 1,0 2-1,2 4 842,1-3 0,2 4 0,0 2 0,2-5 0,1 12 0,2-3 0,0-2 0,-1-6 0,2 0 0,-1-7 0,3 5 0,0-11 0,0-8 0,-5-37 0,5-19 0,8-8 0,5-3 631,17-1 0,-21 4 0,7 3 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3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24575,'7'57'0,"-1"16"0,-4-23 0,-1 3 0,1 4 0,1 4-893,-1 19 0,-1 3 893,2-2 0,1 0 0,0 14 0,2 1 0,0-8 0,1-1 0,1 1 0,4 2 0,2-21 0,3 3 0,1-6 0,1 6 0,2-5 288,5 6 1,3-10-289,19-16 0,25-25 0,2-11 0,13-1-951,-13-3 1,6 0 0,5 0 950,-3 1 0,6-1 0,2 2 0,1 0-775,-12 0 0,2 1 1,2 0-1,0 1 1,0-1 774,7 1 0,0 0 0,1 1 0,1 0 0,1 1-535,-11-1 0,2 1 1,1 1-1,0-1 1,1 1-1,-1-1 535,3 1 0,0-1 0,0 0 0,2 0 0,0 0 0,1 1 0,-6-2 0,3 1 0,0 0 0,1 0 0,-1 0 0,-1-1 0,-1 0 0,4 1 0,-2 0 0,-1-1 0,0 1 0,1-2 0,2 1 0,-3-2 0,2 0 0,1 0 0,1 0 0,-2-1 0,-2-1 0,-4 0 0,9-1 0,-5 0 0,-2-1 0,1 0 0,1 0-422,8 0 1,1 1 0,1-1 0,-2 0-1,-1-1 422,-10 0 0,-1-2 0,-2 1 0,0 0 0,1 0 0,2 1 0,0 0 0,1 0 0,-1 1 0,-1-1-47,-1-1 1,-1 1 0,1-1 0,-2 0 0,1 0 46,17 1 0,0 0 0,-1 0 0,-3-1 236,-11-2 0,-2-2 0,-2 1 0,-1 1-236,17 1 0,-2 1 0,-3-1 834,-15-2 0,-2-1 0,-2 1-834,27 2 0,-5 1 1285,-18-4 0,-1 0-1285,1 1 0,-2 0 0,-9 1 0,-4-1 3007,24 4-3007,-36-2 2455,-25-6-2455,-8-1 1283,5-2-1283,0 2 718,-5 3-718,3-2 0,-3 1 0,-1 1 0,-8 2 0,-2 5 0,-2 13 0,3 12 0,1 7 0,1 0 0,-2-9 0,0-11 0,-1-8 0,0-6 0,-2-4 0,1 0 0,-2 0 0,-1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4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 24575,'34'39'0,"-8"-7"0,0-13 0,-16-9 0,-20 13 0,-42 45 0,17-20 0,-3 4 0,-10 16 0,1 0 0,10-13 0,3-4 0,-10 24 0,27-41 0,33-23 0,59-7 0,-36-4 0,32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9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439 1 24575,'-74'27'0,"28"-8"0,-3 3 0,-4 4 0,1 2 0,2 0 0,6 0 0,0 6 0,22-10 0,17-16 0,5-5 0,10 2 0,43 3 0,26-2 0,9 0 0,-20-8 0,-43 0 0,-20 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0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24575,'7'52'0,"5"-10"0,3-11 0,11-12 0,6-7 0,13-7 0,-4-3 0,-2-13 0,-5-14 0,-6-30 0,-9-8 0,-11 0 0,-12 19 0,-7 23 0,0 12 0,-7 6 0,-3 3 0,-6 6 0,-5 7 0,1 7 0,-8 20 0,19-22 0,1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3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4168 19 24575,'-54'-2'0,"-1"1"0,-5-1 0,-6 1 0,-14-1 0,-9 0 0,-3 1-1895,-5 0 0,-3 1 0,-1-1 1895,20 0 0,0 0 0,-2-1 0,1 1 0,-1 1 0,0-1 0,0 1 0,2 1 0,-17 2 0,3 1 0,0-1 0,3-2 0,1-1 0,-2 1 0,16 2 0,-2 2 0,1-1 0,2-1-71,-10-2 0,3-1 0,0 0 71,2 2 0,0 0 0,4-1 400,-16-1 1,6 0-401,14 0 0,6 0 0,13 0 0,2 0 0,-6 0 0,1 0 0,7-2 0,-1 1 0,-19 0 0,-4 1 1125,4-4 1,-1 1-1126,-4 2 0,3 1 0,17-2 0,4 0 1702,-32 5-1702,47-3 618,12 3-618,16-3 0,4 0 0,-1 3 526,3 2-526,-2 8 0,4 14 0,-5 24 0,4 31 0,1-23 0,1 5 0,4 4 0,2 0 0,2-3 0,2-2 0,2-3 0,3-3 0,19 24 0,1-8 0,1-14 0,-3-23 0,-5-12 0,4-16 0,24-9 0,27-9 0,-19 4 0,6-1-483,8-5 1,4 0 482,2 5 0,5 0-1142,-5-2 0,7-1 1,3 0 1141,-14 3 0,3 1 0,3 0 0,3 0-925,-3 0 0,3-1 1,3 1-1,2-1 0,2 0 925,-5 0 0,4-1 0,1 0 0,1-1 0,-1 1 0,-1 0 0,-3 1 0,-1-1 0,1 1 0,-2 0 0,0 0 0,-1 0 0,10-1 0,-1 0 0,-1 0 0,-2 1 0,0 0-396,-7 0 1,0 0-1,-2 0 1,-3 1 0,-3 2 395,-1 1 0,-4 2 0,-2 0 0,0 0-184,24-1 1,-2 0 0,-2 1 183,-11 0 0,-2 2 0,-3-1 743,24 0 1,-6 0-744,-18 0 0,-4 0 2102,-13 0 0,-6 0-2102,12 0 3049,-23-2-3049,-23 1 2017,-13-2-2017,-6 0 784,-2-1-784,0-2 0,0-2 0,0-9 0,0-6 0,0-13 0,-6-21 0,-4-15 0,-7-21 0,6 43 0,1 1 0,-6-33 0,1 18 0,6 31 0,2 18 0,-8 20 0,0 8 0,-15 15 0,-2-3 0,-8-6 0,18-10 0,4-6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24575,'96'14'0,"-44"-6"0,6 1 0,9-3 0,7 0 0,4 1-2300,14 2 0,4 2 0,5-2 2300,-8-2 0,5 0 0,2-1 0,3 0-696,-11-1 1,2 1-1,2-1 1,1 0 0,1-1 695,-11-1 0,2 0 0,1-1 0,0 0 0,-2-1 0,-1 1 0,7 0 0,-3-1 0,0 0 0,1 0 0,1 0-124,-9 0-1,3-1 1,0 1 0,0-1 0,-3-1 0,-3 0 124,17-2 0,-5 0 0,-2-2 0,1 1-308,1-1 1,0 0 0,-1 0 0,-5-2 307,10-4 0,-4-1 0,-7-1 882,5-2 0,-9 0-882,-25 4 0,-7 0 3793,-2-2-3793,-23 5 3944,-7 4-3944,-1 2 2667,15 2-2667,-6 0 183,13 0-183,-15-1 0,-5 0 0,-10-3 0,-7 0 0,-2 1 0,0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0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25 121 24575,'-4'13'0,"0"1"0,-2 6 0,1-1 0,1 1 0,2 2 0,4-3 0,5-1 0,9-1 0,18-7 0,24-3 0,13-10 0,19-20 0,-12-24 0,-20-17 0,-25 0 0,-30 12 0,-13 24 0,-7 13 0,0 11 0,2 5 0,-5 7 0,11-3 0,-1 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0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2 24575,'-23'25'0,"2"0"0,-2 6 0,7 0 0,4-3 0,5-4 0,4-7 0,5-5 0,5-4 0,17-4 0,23-8 0,12-19 0,-2-11 0,-20-12 0,-26 5 0,-16 12 0,-9 10 0,-10 11 0,-6 5 0,-6 8 0,-12 13 0,-2 9 0,3 6 0,13-3 0,16-11 0,12 0 0,5-12 0,1 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24575,'-37'42'0,"-2"9"0,-10 9 0,9 10 0,8-16 0,17-10 0,8-22 0,6-13 0,1-2 0,9-3 0,34-1 0,49-17 0,-27-1 0,3-4 0,4-6 0,-2-3 0,-10-1 0,-5 0 0,17-17 0,-39 19 0,-19 14 0,-12 10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1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146 363 24575,'2'5'0,"0"-3"0,4-2 0,11-10 0,10-13 0,16-22 0,2-12 0,-5-6 0,-16 17 0,-12 9 0,-15 15 0,-11-2 0,-8 7 0,-13 1 0,-3 10 0,-3 3 0,-4 8 0,5 3 0,-1 4 0,-1 1 0,20-7 0,1-1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9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24575,'3'63'0,"-10"23"0,4-37 0,-3 2 0,-4 23 0,-1 3-1006,1-1 0,0 1 1006,1 14 0,1 0 0,2-9 0,1-4 324,3-19 0,1-6-324,1 13 332,0-42-332,2-16 0,32-16 0,47-11 0,-19 4 0,5-1 268,9 0 1,1 0-269,-5 3 0,-3 1 0,-10 3 0,-4 1 0,35-2 0,-30 5 0,-21 1 0,-26 1 0,-7-1 0,16-12 123,46-19 1,-30 15 0,23-8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0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562 1 24575,'-41'0'0,"-22"0"0,-32 2 0,44 2 0,0 2 0,-40 11 0,21 8 0,20-1 0,21-4 0,14-9 0,11-3 0,3 1 0,4 5 0,14 13 0,22 15 0,25 6 0,7 4 0,-2-6 0,-20-9 0,-19-10 0,-14-4 0,-10-12 0,-4-1 0,-5-2 0,-9 2 0,-22 4 0,-19 2 0,-10 0 0,12-3 0,19-6 0,24-10 0,38-36 0,-19 23 0,20-23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0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24575,'50'-11'0,"1"0"0,35 2 0,9 1 0,-21 2 0,3-1 0,3 1-1311,15 2 1,2 1-1,-2 1 1311,-13 1 0,-3 0 0,-3 0 0,21-1 0,-9 1 609,-30 1 1,-8 0-610,10-3 160,-46 2 1,-10 1 0,-10-2-1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1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24575,'7'53'0,"-3"6"0,-2-6 0,-2 5 0,-2 3 0,1-11 0,-2-4 0,2-19 0,0-10 0,1-14 0,8-16 0,15-20 0,24-19 0,-18 17 0,4 4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1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24575,'-2'42'0,"-1"19"0,-1 14 0,-1 16 0,2-9 0,1-13 0,2-24 0,0-22 0,0-35 0,-8-43 0,0-9 0,-1 7 0,3 27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1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1 231 24575,'34'31'0,"3"-3"0,7-5 0,-3-7 0,0-7 0,-8-5 0,3-4 0,-1-11 0,17-17 0,-12-9 0,1-4 0,17-15 0,-23 16 0,-4 4 0,-8 5 0,-6 7 0,-3 6 0,-3 3 0,-5 11 0,0 21 0,1 27 0,5 23 0,0 13 0,-1-16 0,-1-10 0,-6-26 0,1-9 0,-3-20 0,1-14 0,3-22 0,4-17 0,-4 18 0,0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1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24575,'63'74'0,"-12"-29"0,-5-1 0,-1-3 0,1-11 0,-26-15 0,-14-8 0,-6 11 0,-12 26 0,-2 21 0,-19 24 0,6-9 0,-7-1 0,5-18 0,1-10 0,4-10 0,7-15 0,7-6 0,2-5 0,3-5 0,0-2 0,4-6 0,-1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3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6197 360 24135,'-66'-17'0,"0"-1"0,1 1 0,1 0 0,0 1 0,-5-1 0,0 0 0,-4-1 0,-2-1 0,-2 2-2135,-8-1 0,-2 0 0,-3 0 0,-4 2 2135,17 3 0,-4 1 0,-2 0 0,-2 1 0,-1 0 0,0 2-496,-4-1 0,-2 2 1,-1 0-1,0 1 1,-2 1-1,0 2 496,10 1 0,-2 1 0,-1 1 0,1 1 0,-1 1 0,0 1 0,1 0 0,-14 2 0,1 0 0,-1 2 0,1 1 0,1 0 0,2 1 0,8 0 0,1 1 0,1 0 0,1 1 0,2-1 0,0 1 67,-9 0 1,1 1-1,2 0 1,3 0 0,3-2-68,-1 2 0,3-2 0,4 0 0,4-1-185,-4 0 1,5-1-1,2-2 185,-29-1 0,3-1 0,9-1 0,-1-1 0,22-2 0,-2 0 0,1 0 0,-25 0 0,3 1 1222,7-2 1,3 1-1223,14 0 0,4 2 2397,8-1 0,2 0-2397,-38 0 3071,28 0-3071,26 0 1348,22 7-1348,11 26 512,2 22-512,-1 43 0,1-43 0,0 3 0,-1 4 0,0 5-643,1 13 1,-1 4 642,-1 10 0,0 3-640,2-19 0,1 2 0,0 0 640,-1 0 0,1 0 0,1-2 0,3-4 0,1-2 0,1-4 0,4 10 0,2-8 0,8 15 0,-3-49 0,-14-28 1156,0-6-1156,7 2 2049,36 2-2049,9 0 0,14 2 0,7-1 0,11 1 0,8 1-1322,-12-1 1,6 0 0,5 1 0,3-1 0,2 2 1321,-15-2 0,3 0 0,2 0 0,1 1 0,0 0 0,1 0 0,-1-1-657,-1 1 1,1 0-1,-1-1 1,1 1-1,1 0 1,0-1-1,1 1 657,-6 0 0,2-1 0,0 1 0,2-1 0,-2 1 0,0 0 0,-1-1 0,-2 0 0,16 2 0,-3 0 0,-2-1 0,1 1 0,0-1 0,1 1 0,-8-1 0,0-1 0,1 1 0,1-1 0,-1 1 0,-1-1 0,-1 1-428,8 0 1,0 1 0,-1-1 0,-1 1-1,0-1 1,-1 1 427,-4-1 0,-1 1 0,1-1 0,-2 0 0,-2 0 0,-2-1-222,4 0 1,-3-1 0,-1-1 0,-2 0 0,-2 1 221,8 1 0,-3 0 0,-2 0 0,-5-2 742,3-2 1,-4-2 0,-5 0-743,18 2 0,-8 0 1940,-30-3 1,-4 0-1941,31-1 4474,-44-1-4474,-10-2 3193,-7-3-3193,-1-1 1096,3-1-1096,-5 0 0,0 0 0,0-4 0,-2-1 0,4-11 0,-1-8 0,8-23 0,1-29 0,-11 27 0,-1-6-672,-2-16 1,-3-6 671,-3 18 0,0-2 0,-3-1 0,-1-3 0,-3-1 0,0 2 0,-2-26 0,-1 4-55,-1 9 1,1 8 54,-6-13 0,9 19 0,0 34 0,2 5 0,0 6 1335,0 1-1335,0 3 117,0 5-117,0 5 0,0 1 0,1 1 0,-1-4 0,3 0 0,-3 1 0,1 5 0,-1 3 0,0 2 0,0-1 0,0-5 0,0-3 0,0-14 0,0-2 0,-1-11 0,0 2 0,-4-4 0,2-2 0,-4 3 0,3 3 0,1 17 0,1 7 0,2 12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5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24575,'21'0'0,"23"-2"0,39-1 0,-30 0 0,7 1 0,4 0 0,8 1 0,2 0-996,4 0 1,2 1-1,2-1 996,9-1 0,3 1 0,-3 0 0,-11 1 0,-3 0 0,-6-1 351,6-1 1,-9-1-352,11 3 0,-44-2 0,-18 2 0,-11-3 0,6-12 571,-4-3 0,3 0 0,-7 6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6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24575,'22'4'0,"15"5"0,4-1 0,-1 4 0,-22-7 0,-11-1 0,-4-1 0,-2 5 0,-2 13 0,-9 16 0,-10 25 0,-8 3 0,-14 16 0,-1-13 0,0-6 0,7-21 0,17-19 0,9-13 0,14-10 0,55-7 0,-37 2 0,36-1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7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21 24575,'-12'28'0,"2"1"0,-1 8 0,5-8 0,3-4 0,10-7 0,11-4 0,46 0 0,32-8 0,-39-9 0,1-3 0,-5-3 0,-4-4 0,12-23 0,-31-5 0,-19 5 0,-10 7 0,-10 7 0,-10 8 0,-14 6 0,-5 4 0,-17 22 0,-21 36 0,34-24 0,-8 17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6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24575,'-36'47'0,"5"-4"0,7 7 0,11-16 0,7-7 0,6-15 0,5-8 0,7-3 0,10-6 0,6-8 0,4-12 0,-7-7 0,-7-9 0,-11 11 0,-10-1 0,-3 12 0,-2 6 0,0 6 0,5 4 0,1 3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7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0 189 24575,'0'28'0,"2"-8"0,-1-7 0,3-8 0,10-2 0,25-2 0,34-8 0,11-4 0,7-13 0,-33-2 0,-22-3 0,-21-4 0,-12-2 0,-12-1 0,-2 7 0,-1 11 0,4 10 0,6 6 0,2 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24575,'0'22'0,"0"-3"0,1-9 0,6-4 0,14-4 0,14-1 0,6-11 0,2-10 0,-16-16 0,-11-5 0,-16 4 0,-10 13 0,-13 12 0,-3 8 0,-3 6 0,-3 8 0,16-6 0,1 6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8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74 24575,'-5'27'0,"2"-3"0,-4 1 0,4-1 0,0 1 0,3-1 0,5-5 0,3-5 0,15-9 0,21-9 0,13-17 0,0-10 0,-10-28 0,-31 9 0,-19 0 0,-30 18 0,-40 19 0,-21 15 0,34 8 0,-1 6 0,1 7 0,2 5 0,8-1 0,5 2 0,-21 24 0,29-12 0,27-15 0,3 1 0,10-3 0,19 3 0,1-8 0,18-3 0,-11-17 0,-10-1 0,-8-2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9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24575,'-26'53'0,"1"1"0,-14 31 0,35-55 0,5-10 0,15-1 0,45 13 0,21-1 0,-31-16 0,-1-2 0,22-1 0,-27-21 0,-26-14 0,-6-23 0,-9-5 0,-11 0 0,-8 14 0,1 17 0,3 9 0,6 7-6784,34-2 6784,71-1 0,-47 1 0,41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4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1861 24575,'49'0'0,"7"4"0,27-3 0,-18 5 0,7-5 0,-18 1 0,14-2 0,-9 0 0,-6 0 0,-17 0 0,-13-2 0,-12 2 0,-1-2 0,-1 0 0,1-2 0,0 0 0,2-4 0,1-6 0,3-9 0,-1-15 0,-1-13 0,-7-9 0,-1-8 0,-6 6 0,4-3 0,-1-6 0,-1-19 0,0 38 0,-2-3 0,0-7 0,0-1 0,1-1 0,1-1 0,1 0 0,0 1 0,-1 6 0,0 0 0,2-5 0,0 0 0,-4 6 0,0 2 0,2 0 0,-1 2 0,-1-28 0,0 25 0,0 18 0,0 1 0,0 2 0,0 1 0,0 12 0,0 5 0,0 8 0,0 3 0,0 1 0,-1 1 0,-3 0 0,-8-1 0,-6 1 0,-19 2 0,-34 3 0,19 5 0,-6 3 0,-16 3 0,-5 1-502,-5 1 0,-2 0 502,-1 0 0,1-2 0,9-5 0,5-1 0,16-3 0,3 0 0,-25 1 0,40-3 0,11 0 0,13-1 0,6 0 1004,4 3-1004,0 2 0,-3 9 0,-4 12 0,-3 23 0,-2 23 0,9-23 0,1 4 0,1 6 0,2 3 0,0 7 0,1 1 0,0-2 0,1 0 0,1-1 0,-1 0 0,0-13 0,0-1 0,0 7 0,2 0 0,0-8 0,0 0 0,2 4 0,-1-1 0,4 33 0,-1-27 0,-2-28 0,-3-15 0,3-10 0,-3-4 0,1-1 0,2 2 0,4 4 0,4 3 0,4 2 0,0-1 0,-1-1 0,6 0 0,24 8 0,41 11 0,-39-15 0,3 1 0,12 1 0,-2-1 0,11-1 0,-20-6 0,-34-10 0,-10 0 0,-1 0 0,1 0 0,0 0 0,0-2 0,-2 2 0,0-1 0,-2 1 0,4 0 0,-1-1 0,0 0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24575,'33'82'0,"1"0"0,-1 1 0,1-1 0,-1 0 0,0 1 0,1-1 0,4 12 0,2 3 0,-2-6 0,-6-11 0,-8-19 0,2 9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5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513 1 24575,'-16'0'0,"0"0"0,-11 0 0,-26 0 0,-20 0 0,-6 0 0,15 1 0,30 1 0,20-1 0,9 2 0,-1 4 0,-3 6 0,-5 20 0,-5 28 0,6-11 0,1 7 0,0 20 0,2 8-1127,1-6 1,0 6-1,3 5 1127,2-8 0,2 3 0,0 3 0,1 4-982,0-2 1,0 5 0,0 3 0,1 1 0,0 0 981,1-10 0,0 2 0,1 0 0,0 1 0,1 0 0,0 1 0,1 3 0,1 2 0,0 0 0,1 0 0,0-2 0,0-2 0,1 6 0,0-3 0,-1-2 0,2 0 0,1 0-535,1 1 1,1 0 0,0-1 0,1-2 0,0-2 534,2 7 0,0-4 0,0 0 0,1 2 0,-2-13 0,-1 1 0,1 1 0,0-1 0,1 1 0,1-2 0,2 1 0,0-1 0,0 0 0,0 0 0,-1-2 0,1 0 0,-1-1 0,1 0 0,1-1-436,5 16 0,1-1 1,0 0-1,0-1 436,0-1 0,-1-1 0,1-1 0,-2-1 0,-1-7 0,-1-1 0,0-1 0,0-1 130,-2-1 1,1 0 0,-1-2 0,0-2-131,0 8 0,0-4 0,0 0 791,-1 1 1,0 0 0,1-3-792,5 19 0,-1-1 0,-7-23 0,0 1 0,0 0 0,0 1 0,0 1 0,-2-1 0,-2 3 0,-3 0 0,0 2 219,0 8 0,-2 3 1,-1 4-220,-3-4 0,0 4 0,-1 1 0,1 0 0,0-4 0,0 1 0,0-1 0,0-1 0,0 0 0,-1 0 0,1-3 0,1-6 846,0-6 1,2-5 0,-2-10-847,4 27 1696,-6-66-1696,-1-13 1407,0-3-1407,4-3 3501,27 0-3501,25-1 0,31-2 0,3 1 0,-21-1 0,-13 0 0,-27 2 0,-1-2 0,-14 2 0,-5 0 0,-4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6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0 24575,'30'29'0,"14"7"0,25 15 0,-6 1 0,-7-3 0,-24 2 0,-5 20 0,-11 13 0,-4-1 0,-2 15-1386,-6-28 1,-3 6-1,0 5 1,1 5 1385,0-5 0,0 5 0,0 4 0,0 4 0,0 2 0,-1 2-619,-2-10 1,0 3-1,0 2 1,-1 2-1,0 2 1,0 1-1,0 0 1,0 1 618,-1-3 0,1 2 0,0 1 0,0 1 0,-1 1 0,1 0 0,-1 0 0,0-2 0,0 0-368,0-3 0,-1 1 1,1-1-1,-1 0 0,0-1 1,0 0-1,0-1 0,0-2 1,0-1 367,0 2 0,-1-1 0,1-1 0,0-1 0,0-2 0,0-1 0,0-1 0,0-3-214,-1 9 0,0-1 1,1-2-1,-1-3 1,1-3-1,0-3 214,0 13 0,0-5 0,1-2 0,-1-1 242,1-3 0,-1-1 1,1-1-1,0-2-242,0 15 0,1-3 0,-1 3 0,1-15 0,0 3 0,0 0 0,0 1 386,-1-1 0,1-1 0,0 2 0,0 0-386,0 6 0,1 1 0,0 1 0,0-2 0,0-5 0,-1 0 0,1-1 0,1 0 582,0-1 1,1 1 0,1-1 0,-1-1-583,-1 20 0,0-2 0,0-4 568,2-14 1,-1-2-1,0-4-568,-1 19 0,0-6 970,0-23 1,0-5-971,-2 28 2827,-1-3-2827,0 6 2591,1-16-2591,2-14 1173,0-25-1173,0-19 0,0-9 0,0-2 0,0 0 0,0-2 0,-3-1 0,-26-8 0,-43-12 0,23 8 0,-2 0 0,-1 0 0,1 0 0,-25 0 0,41 8 0,21-1 0,19-10 0,-2 8 0,7-8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0 24575,'-64'69'0,"6"6"0,26-25 0,4 1 0,-8 36 0,18-23 0,18-23 0,9-19 0,9-10 0,1-6 0,9-4 0,2-8 0,8-5 0,5-7 0,-5-3 0,-7-3 0,-9-7 0,-14-14 0,-3-15 0,-10 0 0,-2 9 0,-5 20 0,2 15 0,4 8 0,3 6 0,2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24575,'-11'31'0,"0"6"0,1 19 0,3 22 0,8 17 0,15-2 0,20-5 0,28-30 0,7-15 0,7-23 0,-23-16 0,-7-19 0,-5-20 0,2-30 0,-5-11 0,-13 1 0,-16 9 0,-11 20 0,-5 5 0,0 16 0,-2 10 0,0 11 0,-4 1 0,-6 3 0,-6 0 0,-10 0 0,4 0 0,1 0 0,14 0 0,7 0 0,6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6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85 399 24575,'-15'64'0,"-1"31"0,7-27 0,1 4-792,1 9 1,1 2 791,1-1 0,1 0 0,2 5 0,0 1-640,-1-2 0,0 3 640,3-22 0,0 1 0,-1 1 0,0 0 0,0 0 0,0-1 0,1 27 0,0-3 250,1-15 1,1-5-251,0-16 0,0-4 0,3 22 0,2-20 743,-5-14-743,1-2 1423,-3-7-1423,2 0 196,-2-10-196,0-4 0,0-9 0,1-2 0,2-4 0,20 2 0,33 4 0,-4-2 0,7 1 0,29 4 0,9 1-904,-17-4 0,4-2 1,2 1 903,10 2 0,2 1 0,-1-2 0,-11-3 0,-1-2 0,-1 0-399,0 2 1,-1 0 0,-6-1 398,8-2 0,-4 0-98,2 2 1,-4 1 97,-22-2 0,-6 0 0,17 3 0,-39-4 2499,-23-5-2499,-1 0 1361,2-3-1361,1-4 241,0-5-241,-2-14 0,-3-20 0,-1-29 0,-4-17 0,-5 21 0,-3-6-882,-4-9 0,-2-5 882,2 19 0,0-3 0,-1 0 0,-2 1 0,-1 0 0,1 0 0,1 1 0,0 0 0,-1 1 0,1 6 0,-1 1 0,0 1 0,-6-30 0,0 2-449,2 1 1,1 3 448,3 13 0,2 3-6,5 9 0,1 3 6,0 10 0,2 3 0,4-17 0,-3 0 1678,5 16-1678,-2 2 982,1 6-982,0 2 13,-2 6-13,4 3 0,-3 7 0,-2 16 0,-9 8 0,-10 10 0,-46 4 0,20-5 0,-7 0 0,-24 2 0,-8 3-664,22-3 0,-2 1 0,-1 0 664,-9 0 0,-3 1 0,2 1 0,4 0 0,2 1 0,3-1-73,-25 1 0,8-2 73,28-2 0,9-1 0,2-4 0,37-4 0,11-1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8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1970 461 24575,'-57'-7'0,"-31"4"0,20-2 0,-7 0-1204,11 4 1,-3 1-1,-3-1 1204,-8-2 0,-3-1 0,0 1 0,-3 2 0,-1 2 0,4-2 0,-17 0 0,4-1 491,10 2 0,7 0-491,-10 0 623,14 2-623,24-2 0,8 2 0,13-2 1882,5 0-1882,10 0 124,4 0-124,-2 0 0,-12 0 0,-12 0 0,-17 0 0,4 0 0,9 0 0,17 1 0,12 0 0,4 2 0,2 0 0,2 0 0,-2 2 0,-1 3 0,0 7 0,-3 7 0,0 13 0,-4 18 0,5 25 0,2-21 0,0 4 0,3 0 0,1 2-365,1 24 1,3 0 364,5-18 0,2-1 0,0 5 0,1-3 0,1-16 0,1-4 0,8 33 0,-3 0 0,-2-10 0,2-4 0,-7-11 729,-1-15-729,-2-2 0,-6-4 0,4 1 0,-3 1 0,4-7 0,-4-3 0,2-7 0,-3-5 0,0-5 0,-2-4 0,2-1 0,-1-1 0,0 1 0,2 0 0,5-1 0,15-2 0,33 0 0,2-2 0,15-2 0,2-1 0,13-2 0,5 0 0,-5 1-915,9 1 0,-2 1 0,4-2 915,-5-1 0,6-1 0,-2 0 0,-13 1 0,9 2 0,-16 1 0,9-4 0,-51 3 0,-23-2 0,-4 1 0,-1 0 0,0 2 2745,-4-3-2745,2 3 0,0-3 0,1 1 0,5-4 0,2-3 0,4-3 0,4-8 0,-1-18 0,-3-27 0,-4-26 0,-11 36 0,-1-2 0,0-2 0,-1-1 0,-2 6 0,-1 1 0,0-7 0,-1-1 0,-2 3 0,1 0 0,-1 0 0,1-2 0,0-13 0,2-3-587,0 4 0,2-3 587,-1-21 0,2-4 0,-1 33 0,2 0 0,-1 0 0,0-28 0,1 2 0,0 17 0,0 6 0,1-23 0,-3 46 0,0 26 0,0 13 0,0 4 0,0 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0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24575,'0'40'0,"5"24"0,-1-16 0,1 5 0,6 15 0,3 4-1275,3 13 1,5 2 1274,5 4 0,4 0 0,5 3 0,2-4 0,-4-17 0,3-6 155,3-5 1,3-4-156,-1-11 0,3-5 0,12-2 0,6-5 0,9 0 0,7-7-772,-7-12 1,6-4 0,5-2 771,-7-4 0,4-1 0,3-2 0,5-1-1016,2-1 0,5-1 0,3-1 0,3-1 1,2-1 1015,-19 0 0,2-2 0,2 0 0,1-1 0,0 0 0,0 1 0,-2 0 0,10 0 0,0 0 0,-1 1 0,0 0 0,1-1 0,2 0 0,-7 0 0,2-1 0,2-1 0,-1 0 0,0 1 0,-2 1 0,-4 0 0,1 2 0,-4 1 0,-1 0 0,-1 1 0,1-1 0,3 0-441,9 0 1,2-1 0,1 0 0,0 0 0,-1 0 0,-1 2 440,-8 0 0,0 0 0,-1 2 0,-1-1 0,-1 0 0,0-1-325,14 1 1,-1-1-1,-1-1 1,-2 1 0,-1 0 324,-11 1 0,-1 0 0,-1-1 0,-2 0 0,-2-1-1,9-1 1,-2-1 0,-2-2 0,0 0 0,-5-1 0,0-2 0,-1 0 0,-1-1 0,23-6 0,-1-2 0,-2 0 664,-10 1 0,-2 0 0,0-1-664,5 0 0,1 1 0,-2 0 0,-7 2 0,0 2 0,1-2 0,10-1 0,1 0 0,-1 0 0,-5 1 0,-3-1 0,-1 0 0,-10 1 0,-3 0 0,-4-1 1724,10-6 1,-8-2-1725,-16 3 0,-3-3 0,-5-4 0,-1-1 1635,0 0 1,-1 0-1636,-1 0 0,1-1 1369,5 0 1,0 1-1370,-3 4 0,2 0 0,13-6 0,3 0 1148,6 1 0,1 0-1148,8-4 0,0 0-456,-1 1 1,-1 0 455,-10 4 0,-3 0 0,-9 3 0,-2 2 0,31-12 0,-16 8 0,11 0 0,14 4 0,-38 11 0,4-1 0,6 1 0,1 0 0,-4 1 0,-2 1 0,-4 1 0,-3 1 0,25-6 1059,-26 5-1059,-28 6 0,-9 0 0,-1 2 0,8-1 0,11-1 0,5 1 0,-8-2 0,-6 3 0,-17-3 0,-3 5 0,-3-3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0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24575,'53'15'0,"20"6"0,5 0 0,-19 1 0,-42 9 0,-35 20 0,-13 29 0,-2 5 0,0-3 0,15-30 0,7-20 0,8-21 0,14-15 0,52-25 0,-37 15 0,35-14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0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24575,'-25'34'0,"5"3"0,4 1 0,8-4 0,9-14 0,14-2 0,28-2 0,38-2 0,-21-8 0,3-2 0,-1-2 0,0-4 0,0-4 0,-5-4 0,8-9 0,-29 1 0,-28 7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285 139 24575,'-22'1'0,"-13"1"0,-7 6 0,-7 2 0,6 7 0,9 3 0,9 3 0,7 1 0,7-4 0,5-4 0,6-6 0,5-1 0,22 2 0,37 7 0,-14-11 0,4-1 0,1 2 0,0-2 0,36-12 0,-32-12 0,-34-12 0,-7-25 0,-18-5 0,-12-3 0,-11 11 0,-8 18 0,-1 13 0,8 10 0,7 7 0,10 4 0,4 0 0,-1 2 0,1 2 0,-2 4 0,3-3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24575,'5'91'0,"1"0"0,0 0 0,0 1 0,-1-9 0,0 1 0,0-6 0,0-15 0,5 19 0,-1 5 0,-5-4 0,-1-15 0,-3-19 0,0-28 0,-15-13 0,-13-4 0,-18-3 0,-22 4 0,-27-4 0,43 1 0,-9-2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2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24575,'3'18'0,"0"6"0,1 26 0,3 20 0,6 28 0,6-3 0,-1-12 0,-5-31 0,-6-23 0,-5-10 0,0 1 0,0 3 0,2 4 0,0-9 0,-1-13 0,2-21 0,-4-15 0,0-2 0,-4 7 0,-3 14 0,-5 4 0,0 6 0,-4 0 0,-9 7 0,-7 11 0,-12 12 0,3 9 0,1 8 0,12-6 0,6-4 0,10-10 0,7-9 0,4-4 0,13 4 0,37 3 0,35-1 0,12-5 0,-37-9 0,0-5 0,-8-5 0,-2-3 0,3-1 0,-1-3 0,1-8 0,-2-1 0,33-15 0,-36 10 0,-17 12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3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58 461 24575,'64'-16'0,"0"0"0,1-1 0,-2-1 0,-6 1 0,-3 0 0,36-16 0,-37 6 0,-21 1 0,-18-10 0,-16-12 0,-26-8 0,-35-10 0,1 25 0,-20 14 0,17 35 0,-11 29 0,-2 21 0,41-22 0,3 2 0,-15 30 0,21-15 0,18-19 0,12-4 0,29 5 0,9-6 0,9-1 0,23 5 0,6-3-374,5-1 1,2-5 373,-2-6 0,-4-6 0,-27-10 0,-4-6 0,23-16 0,-28-8 0,-2-10 0,-21 18 0,-3 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4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 24575,'3'27'0,"12"23"0,8 24 0,6 0 0,-6-22 0,0-41 0,11-51 0,7-39 0,-9 22 0,0-2 0,-7 8 0,0 3 0,17-29 0,-20 44 0,-13 28 0,6 22 0,4 9 0,7 11 0,2-3 0,-3-5 0,5-4 0,3-10 0,13-11 0,6-17 0,14-22 0,-10-7 0,-8-6 0,-20 18 0,-14 11 0,-9 15 0,-1 7 0,1 5 0,8 8 0,1-1 0,7 4 0,-1-3 0,16 3 0,10-6 0,29-2 0,1-18 0,2-9 0,-9-22 0,-37 18 0,-4-3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4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9 24575,'-28'6'0,"-14"13"0,-3 13 0,0 10 0,21-8 0,14-9 0,25-15 0,42-6 0,30-10 0,6-8 0,-16-10 0,-40-8 0,-21 0 0,-8 1 0,-10 10 0,-2 8 0,-1 6 0,5 7 0,0-1 0,3 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 24575,'-12'-2'0,"-4"3"0,-18 13 0,0 7 0,-8 12 0,17 2 0,11-11 0,11-8 0,4-9 0,18-4 0,33-2 0,27-6 0,-27 1 0,1-1 0,46-9 0,-14 8 0,-26 10 0,-12 18 0,-13 23 0,-11 30 0,-8 22 0,-16-38 0,-6 2 0,-3 5 0,-4-1 0,-4-3 0,-3-2 0,-5-5 0,-3-3 0,-1-7 0,-2-4 0,-38 21 0,22-32 0,-4-5 0,-37 5 0,39-21 0,1-5 0,-18-20 0,18-20 0,21-21 0,14-14 0,29-22 0,4 39 0,5 0 0,3 1 0,5 2 0,7-1 0,4 4 0,-1 9 0,3 6 0,8 2 0,5 5 0,5 1 0,3 6-272,7 6 1,1 4 271,-3-1 0,0 3 0,0 6 0,-3 2 0,-15-3 0,-5 1 0,25 1 0,-23 0 0,-15-2 0,-14 2 0,-3-2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5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3 239 24575,'-3'65'0,"3"3"0,4-14 0,2-9 0,-2-23 0,0-13 0,3-29 0,5-17 0,13-34 0,-6 25 0,3-1 0,3-3 0,3 2 0,0 6 0,2 2 0,22-18 0,-14 32 0,-1 13 0,-3 10 0,24 12 0,-30-7 0,9 7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6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74 164 24575,'-35'44'0,"9"-12"0,16-16 0,7-10 0,3-3 0,6-2 0,8 1 0,9-9 0,8-8 0,11-23 0,1-11 0,-10 8 0,-11 17 0,-17 33 0,-1 12 0,9 9 0,6-5 0,7-3 0,-5-9 0,-1-5 0,-5-5 0,7-6 0,10-16 0,24-34 0,0-10 0,-10 11 0,-22 18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6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24575,'5'66'0,"8"32"0,1-26 0,4 3-735,4 4 1,2 0 734,1-4 0,0 0 0,2 5 0,-2 2-741,-6 4 1,-2 2 740,-7-19 0,0 2 0,-2 0 0,0-1 0,-1 0 0,-1-3 0,-1 21 0,-2-7 347,1-23 1,-2-8-348,-2 0 0,0-41 0,-4-49 0,-5-32 0,1 6 0,-3-6-162,-3-7 0,-1-2 162,-2-11 0,-1-2 0,5 27 0,-1-1 0,2 7 0,0 6 0,2 4 0,-7-42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6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24575,'8'-8'0,"10"-3"0,31 1 0,47 0 0,-37 7 0,2 1 0,-3 0 0,-2 1 0,25 1 0,-43 2 0,-20 11 0,-4 17 0,-6 9 0,-4 21 0,-15-6 0,-11-3 0,-22-16 0,-14-20 0,-5-13 0,6-11 0,15-5 0,18-2 0,10-5 0,10-12 0,10-30 0,11-17 0,-4 24 0,1 11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7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24575,'0'91'0,"0"-27"0,0 6 0,-1 10 0,-1 4-869,2 10 0,-1 0 869,-1-10 0,1-6 0,2-22 0,0-7 562,-1 7-562,8-44 287,7-25-287,14-15 0,11-8 0,3-2 889,-7 11-889,-10 10 0,-11 10 0,-7 6 0,-2 9 0,3 25 0,1 21 0,1 17 0,-2-8 0,-3-20 0,-2-21 0,2-18 0,16-30 0,13-34 0,-5 3 0,2-7 0,2-4 0,-2 1 0,-10 16 0,-2 4 0,12-19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1 24575,'-54'11'0,"0"-1"0,-5-4 0,-5-1 0,-31 6 0,2-1 0,37-7 0,6-2 0,-23 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7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24575,'-14'37'0,"10"-26"0,-11 21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7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24575,'6'30'0,"0"-5"0,-3-6 0,3-7 0,0-3 0,8 2 0,63-5 0,20-8 0,-39-6 0,0 0 0,36 6 0,-6-3 0,-24-17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8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0 24575,'-70'41'0,"11"1"0,11 1 0,22-5 0,17-14 0,8-3 0,11-2 0,23 5 0,44 10 0,-21-16 0,13-5 0,9-13 0,15-8 0,1-3 0,-11 0 0,6-1 0,-2-5 0,-13 1 0,11-4 0,-7-2 0,-25-2 0,-22-17 0,-15 15 0,-15 19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4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0 529 24575,'93'0'0,"-1"0"0,-13 0 0,4 0 0,10 0 0,-15-1 0,7-1 0,6 0 0,4 0 0,1-1 0,1 1-1229,-13 0 0,1-1 0,2 1 0,1-1 1,2 0-1,2 0 0,2 0 0,2-1 1093,-9 1 1,1-1-1,2 0 1,3 1-1,0-2 1,2 1 0,0 0-1,1-1 1,1 1-1,-1-1 1,0 0 2,-2 1 0,0-1 0,1 0 0,1 0 1,0 0-1,1-1 0,-1 1 0,1-1 1,0 1-1,-1-1 0,0 0 0,0 1 133,-2-1 0,2 0 0,-1-1 0,0 1 0,0-1 0,0 1 0,0-1 0,-1 1 0,0-1 0,-1 0 0,-2 1 0,0-1-108,9 0 0,0-1 1,-1 1-1,0 0 1,-1-1-1,-2 1 1,-1-1-1,-1 1 1,-3 0-1,-2 0 108,15-1 0,-1 0 0,-3 0 0,-2 0 0,-4 1 0,-3-1 0,-5 1 0,22-3 0,-7-1 0,-6 2 0,-7 2-59,-5 2 0,-7 3 0,-9-2 59,-8-1 0,-7 0 3126,25 2-3126,-26 1 3883,2 0-3883,21 0 0,-25 1 0,4 1 0,16-1 0,3 0 2990,4-1 1,1 1-2991,-1-1 0,0 1 0,-1-1 0,-2 0 0,-13 1 0,-3-1 542,40 1-542,-40 0 0,-26-1 0,0 0 0,17 0 0,19-1 636,31 1-636,-6 2 0,-9 0 0,-29 0 0,-33 0 0,-10 0 0,6 0 0,5 0 0,16 0 0,-2-2 0,23-2 0,17-1 0,15-5 0,-33 6 0,1-1 0,-1 0 0,1-1 0,5 1 0,1 1 0,-9 0 0,0 0 0,3 2 0,-2 1 0,24-2 0,-14 3 0,-35 0 0,-14-1 0,-10 0 0,0-1 0,-2 0 0,2-4 0,-5 4 0,3-3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4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24575,'64'9'0,"1"0"0,-1 0 0,0 2 0,-6-1 0,-4 1 0,21 5 0,-56-9 0,-15 8 0,-6 5 0,-3 10 0,-2-2 0,-4-3 0,4-10 0,1-7 0,6-19 0,4-15 0,-1 7 0,0-2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5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24575,'-14'15'0,"-12"11"0,-16 16 0,-16 29 0,8 8 0,29-32 0,6 3 0,4 43 0,40-1 0,3-46 0,9-5-268,15-3 0,9-8 268,5-3 0,4-8 0,-2-8 0,-2-7 0,-17-5 0,-5-5 0,26-21 0,-41-8 0,-12-6 0,-25 4 0,-14-2 536,-14 0-536,-10-4 0,-3 1 0,6 7 0,-1 0 0,8 8 0,4 7 0,10 7 0,9 9 0,4 12 0,3-6 0,-2 5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6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90 269 24575,'-29'35'0,"4"1"0,4-8 0,10-4 0,8-8 0,3-4 0,13 7 0,38 11 0,0-13 0,6-2 0,5 2 0,2-4 0,-3-6 0,-4-4 0,14-10 0,-41-20 0,-19-14 0,-18-22 0,-26-13 0,2 29 0,-8 1 0,-10 1 0,-2 4 0,5 6 0,2 3 0,-33-13 0,45 26 0,17 9 0,11 6 0,1 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7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1049 267 24575,'-84'26'0,"38"-8"0,-2 4 0,-23 10 0,-2 5-632,7 4 1,2 3 631,3 1 0,3 0 0,14-2 0,4-1 412,-19 26-412,31-14 209,9 18-209,16-21 0,4 5 0,5 22 0,4 6-509,-1-17 0,1 3 1,3-1 508,2 0 0,2-1 0,1-1 0,4 24 0,0-5 296,-3-23 0,-2-6-296,3 15 0,-9-38 0,-5-19 0,2-7 0,1-3 1576,9 3-1576,8-2 0,12 0 0,13 0 0,4-2 0,24 3 0,0 3 0,-17-1 0,3 3 0,-3 1 0,1 1 0,8 0 0,0 0 0,-13 0 0,-3-2 0,28 1 0,-23-4 0,-20-7 0,-1 0 0,-5-1 0,-2 0 0,7 0 0,-10-4 0,4-2 0,-8-8 0,3-10 0,5-12 0,6-19 0,6-20 0,-2-6 0,-20 25 0,-4-4 0,-1 2 0,-3-3 0,-3-7 0,-4-1 0,0 0 0,-2 2 0,-5 6 0,-2 0 0,-1-1 0,-1 0 0,-2-2 0,0 1 0,-2-3 0,-1 0 0,-2-3 0,0 3 0,1 9 0,-1 3 0,-3-1 0,0 3 0,-5-23 0,-4 8 0,11 15 0,-2 7 0,5 2 0,-3-2 0,1 1 0,-3 1 0,0 5 0,2 11 0,1 7 0,0 8 0,-5 6 0,-17-1 0,-33 4 0,3 6 0,-11 3-938,-3 1 0,-9 2 1,-2 1 937,-8 2 0,-2 1 0,-4 2 0,10-1 0,-5 1 0,1 1 0,6-1 0,-7 2 0,6 0 0,3 0 0,9-2 0,3-1 0,8 0 0,7 1 0,9-3 0,0-1 0,30-7 0,19 0 0,2-4 0,5 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9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201 113 24575,'-49'67'0,"2"6"0,24-26 0,1 2 0,-9 33 0,9 6 0,15-33 0,14-15 0,2-21 0,11-14 0,4-12 0,13-15 0,16-34 0,-24 15 0,-1-4 0,-1-5 0,-3-2 0,-7-2 0,-4 0 0,-6-31 0,-17 14 0,-6 22 0,-2 18 0,1 15 0,9 11 0,-1 8 0,-2 14 0,6-9 0,-4 9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0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24575,'-38'56'0,"2"6"0,-3 12 0,14-3 0,11-8 0,14-12 0,6-17 0,9-7 0,6-14 0,2-7 0,2-9 0,3-22 0,-6-17 0,-2-30 0,-18 11 0,-11 4 0,-6 29 0,-2 16 0,4 10 0,-3 13 0,-9 28 0,11-19 0,-3 14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829 19 24575,'-78'-1'0,"0"0"0,-1 0 0,1 0 0,-2 0 0,-1 0 0,4 0 0,12-1 0,5 0 0,8-1 0,2 1 0,0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24575,'0'25'0,"1"-3"0,1-6 0,3-2 0,5-3 0,24 1 0,26-2 0,27-4 0,1-5 0,-22-5 0,-32 2 0,-24-1 0,-9 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24575,'-4'55'0,"2"-1"0,0-12 0,2-2 0,0-4 0,3-4 0,8 1 0,1-7 0,10-6 0,-5-8 0,0-8 0,7-6 0,0-11 0,13-21 0,-2-19 0,-11-7 0,-10 5 0,-18 21 0,-13 12 0,-10 11 0,-10 4 0,-5 5 0,4 7 0,4 1 0,13 1 0,10-3 0,26 3 0,-9-5 0,12 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24575,'-6'17'0,"1"-1"0,-2 8 0,2-5 0,-4 7 0,-1 10 0,-2 23 0,3 15 0,8 1 0,7-18 0,4-25 0,4-22 0,8-19 0,10-13 0,17-24 0,16-26 0,-21 15 0,-5 9 0,-31 33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1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24575,'21'11'0,"31"1"0,31 2 0,12-6 0,1-11 0,-16-17 0,-7-14 0,-23 0 0,-18 7 0,-24 14 0,-8 9 0,0 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24575,'0'22'0,"2"-4"0,-2-7 0,2-6 0,1 0 0,1-2 0,4 1 0,-7-1 0,-20 14 0,-20 12 0,-14 15 0,-2 10 0,22-14 0,10-6 0,15-17 0,4-5 0,3-2 0,1 2 0,1-3 0,2-3 0,5-6 0,6-12 0,8-1 0,-8 0 0,-1 5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2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11 24575,'-3'11'0,"0"1"0,0-1 0,0 3 0,2-5 0,1 0 0,1-10 0,2-5 0,4-13 0,7-3 0,-6 7 0,2 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3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24575,'-8'21'0,"-2"14"0,-3 22 0,2 3 0,6-1 0,4-23 0,3-8 0,0-14 0,10 6 0,10 5 0,-8-10 0,5 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3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24575,'-2'7'0,"1"0"0,0-2 0,1 0 0,-2 3 0,1 2 0,1 2 0,-1-1 0,1-1 0,0-5 0,0 1 0,-2 11 0,-2 14 0,2 8 0,-2 6 0,4-18 0,0-8 0,0-15 0,1-7 0,4-11 0,0-2 0,0 2 0,-2 4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4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24575,'-47'40'0,"2"1"0,9-2 0,7-3 0,11-5 0,9-13 0,6-6 0,12-15 0,-1-3 0,7-7 0,-4 2 0,-2-2 0,-3-6 0,-1-1 0,-4-4 0,-1 9 0,-1 3 0,1 11 0,-2 0 0,2 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6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24575,'48'10'0,"-6"-2"0,18 11 0,-24-8 0,-5 1 0,-14-3 0,-5 0 0,-4 1 0,-8 3 0,-26 12 0,17-13 0,-18 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700 20 24575,'-89'-2'0,"1"0"0,-1 0 0,36 1 0,-1 1 0,-37-3 0,-14-1 0,30 2 0,41 1 0,13-1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24575,'89'10'0,"-33"-3"0,3 1 0,-1 0 0,0-1 0,3 3 0,-4 0 0,12 2 0,-28 1 0,-28-1 0,-23 14 0,7-16 0,-10 10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6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24575,'24'-5'0,"41"-2"0,24 1 0,9 2 0,-32 6 0,-36 0 0,-27 2 0,-3-3 0,-4 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1 973 24575,'6'5'0,"4"2"0,7 4 0,24 10 0,7-3 0,9 3 0,27 8 0,5 1-544,6 1 1,-1-1 543,-11-7 0,-9-2 266,8 3-266,-61-24 0,-12-11 0,6-29 0,-1-4 0,1-9 0,6-28 0,-1-11-959,-2 6 0,1-7 1,-4-1 958,-5 18 0,-3-2 0,0 1 0,0 5 0,3 0 0,-1 5 0,-3 3 0,-6-8 0,0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7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0 24575,'-5'76'0,"0"0"0,0-5 0,-2-2 0,1-4 0,-2-2 0,0 0 0,-2-2 0,-1-5 0,-2 0 0,-2 11 0,0 1 0,-1-9 0,0 1 0,-1 11 0,0 0 0,1-11 0,-1-2 0,5-5 0,-1-3 0,-10 27 0,6-27 0,5-16 0,3-13 0,3-12 0,-3-2 0,-12-4 0,-24-4 0,-14-2 0,17 0 0,8 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7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24575,'0'6'0,"6"8"0,16 7 0,25 16 0,5-5 0,-7-6 0,-20-14 0,-20-11 0,1 0 0,9 3 0,-5-2 0,4 3 0,-12-5 0,0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7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10 497 24575,'-4'10'0,"0"2"0,3 7 0,4 5 0,3 4 0,3-7 0,-3-7 0,-2-12 0,5-13 0,8-22 0,9-32 0,-10 8 0,-2-8 0,-8-23 0,-2 0 0,2 32 0,-2 2 0,-7-1 0,0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8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24575,'13'71'0,"1"1"0,-4 1 0,0 1 0,2 11 0,-2 2-1160,-6 0 1,-1 1 1159,1 5 0,-2 0 0,-3 2 0,-1 1 0,-1 0 0,-1 0 0,0-3 0,0-4 0,0-20 0,-1-5 742,2 22-742,0-53 383,3-22-383,-3-4 0,2-1 0,-1-1 1194,1 0-1194,0-3 0,0 0 0,0-1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1132 24575,'3'-13'0,"13"-15"0,18-44 0,13-13 0,-15 19 0,1-3-455,1 4 0,0 0 455,0-4 0,-1-1 0,-1-2 0,-1 0 0,-5 10 0,-2 1 111,-5 3 1,-3 3-112,6-21 0,-12 31 0,-8 27 0,-1 11 0,-1 6 0,0-2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9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24575,'38'50'0,"27"24"0,-18-21 0,4 2 0,4 1 0,0-3 0,-5-8 0,-3-4 0,24 21 0,-24-26 0,-24-16 0,-13-12 0,-7-16 0,-2-27 0,5-41 0,-3 24 0,0-1 0,4-19 0,-2 15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9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0 24575,'-26'65'0,"1"0"0,-1 5 0,0 4 0,-8 14 0,-1 5-1130,13-27 1,0 2-1,1 0 1130,-1 1 0,2 1 0,-1-1 0,2-3 0,0-1 0,2-3 531,-5 16 0,2-7-531,4-21 0,1-5 556,-8 8-556,13-32 0,2-9 0,8-10 0,-1-1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1756 24575,'3'-85'0,"0"-1"0,1 1 0,-1 0 0,0-1 0,-1-1 0,-1 7 0,0-13 0,1 11 0,1-13 0,0-9 0,-1-2 0,1 4 0,-1 10 0,0 16 0,-2-28 0,0 14 0,0 17 0,0 1 0,0-1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1 918 24575,'8'-7'0,"2"-4"0,6-5 0,6-4 0,4-2 0,7-4 0,-6 4 0,6-6 0,-11 2 0,5-7 0,1-11 0,2-18 0,1-31 0,-19 30 0,-3-4 0,-2-7 0,-3 0 0,-3 10 0,-3 5 0,1-20 0,-2 52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9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24575,'-2'29'0,"2"14"0,0 14 0,5 20 0,4-13 0,3 14 0,1-11 0,2-6 0,3-9 0,-2-18 0,-2-10 0,-5-20 0,-3-19 0,-1-15 0,-2 9 0,-1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0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24575,'-21'73'0,"12"14"0,3-26 0,2 3 0,9 1 0,2-1 0,-1 1 0,1-1 0,3-1 0,-1-1 0,-2 4 0,-1 0 0,1-3 0,0 0 0,-1-1 0,-1-3 0,3 21 0,-3-30 0,-3-40 0,-2-32 0,0-48 0,-4 15 0,-1-1 0,3-24 0,-6 8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1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24575,'8'-10'0,"3"3"0,23-1 0,14 6 0,12 2 0,-4 4 0,-17 8 0,-6 7 0,-11 6 0,-4 2 0,-9-4 0,-11 1 0,-12-4 0,-16 4 0,-19-6 0,0-7 0,8-7 0,18-4 0,11-3 0,3-1 0,-1-4 0,5-4 0,4-5 0,1 7 0,2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24575,'17'61'0,"3"-1"0,2-3 0,-3-14 0,-9-20 0,-1-13 0,1-17 0,13-22 0,22-53 0,-19 31 0,0-2 0,-1 1 0,0 1 0,11-26 0,-21 50 0,-8 17 0,-5 8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362 307 24575,'8'1'0,"10"-11"0,-5-3 0,11-14 0,-4 0 0,3-9 0,-4 4 0,-5 0 0,-8 10 0,-4 3 0,-5 1 0,-7 0 0,-28-4 0,-24 5 0,-21 3 0,-2 17 0,10 18 0,20 18 0,10 8 0,18 13 0,9-7 0,11-5 0,7 1 0,11-11 0,25 7 0,32-1 0,-18-25 0,4-3 0,2-2 0,-1-3 0,39-1 0,-30-16 0,-24-10 0,-7-11 0,0-9 0,2-4 0,-16 15 0,-2 7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2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701 0 24575,'3'87'0,"0"0"0,-1 3 0,0-1 0,1-10 0,0-3 0,-2-5 0,1-5 0,1 29 0,1-33 0,-4-27 0,-20-50 0,-30-40 0,3 3 0,-6-4-357,-10 0 1,-4 2 356,2 6 0,1 7 0,14 13 0,2 8 0,-20 5 0,31 15 0,2 10 0,10 6 0,5 9 0,10 2 713,5-1-713,6-4 0,4-6 0,15-2 0,13-6 0,27-1 0,10-16 0,12-16 0,-37-2 0,-1-8 0,6-9 0,-5 0 0,11-15 0,-8 4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2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24575,'0'14'0,"0"8"0,0 26 0,-5 30 0,-2-21 0,-1 0 0,0 12 0,-6-2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3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24575,'-2'33'0,"1"3"0,1-8 0,0 1 0,2-7 0,4-8 0,2-6 0,18-16 0,11-19 0,-10 11 0,1-8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3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24575,'-13'44'0,"5"-15"0,5 2 0,12-18 0,8 0 0,16-1 0,36 1 0,-2-6 0,9-1 0,-25-15 0,-12-7 0,0-17 0,0-8 0,-13 12 0,-10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0 869 24575,'6'-96'0,"-1"1"0,-3 22 0,1-3 0,-2 3 0,1-29 0,-1 7 0,-1 30 0,0 4 0,0-6 0,0 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3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24575,'14'-10'0,"43"-4"0,4 5 0,9-1 0,17 1 0,4-1-512,-1 2 1,-3 0 511,-12 1 0,-8 0 335,-1-2-335,-27-2 170,-24 3-170,-7 0 0,-4-1 0,-3-1 129,-11-9 1,8 8-1,-8-2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 24575,'-7'52'0,"0"0"0,0 4 0,0 3 0,0 12 0,1 4-854,0 3 0,0 2 854,-1 4 0,1 0 0,0-8 0,2-4 276,0-8 1,1-6-277,1 16 282,0-26-282,2-33 0,-1-6 0,1-6 873,0-1-873,-5 4 0,4-4 0,-4 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0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45 162 24575,'-13'67'0,"1"0"0,0 15 0,5-5 0,36-37 0,25 9 0,19 7 0,13 5 0,6 2 0,1-2 0,-5-2 0,-12-7 0,-17-9 0,1 7 0,-13-8 0,14 6-387,7 1 0,21 15 1,13 8-1,4 1 1,-4-6-1,-12-11 1,-22-19-1,-30-25 387,-25-25 727,9-19-727,-9 6 0,7-11 0,-9-2 0,3-10 0,8-32 0,-9 24 0,1-6 517,5-17 0,0-6-517,-7 20 0,-1-1 0,-1-1 0,4-31 0,-2 3 0,-4 15 0,-3 5 0,-2 23 0,-3 6 0,0-6 0,0 30 0,0 13 0,-2 1 0,0 1 1332,-4-2-1332,-2 1 0,-14-3 0,-19-2 0,-21-8 0,-30 6 0,39 6 0,-2 0 0,-10 5 0,-4 1-540,-8-5 1,-2 0 539,-11 3 0,-1 1 0,-1-4 0,1 1 0,15 1 0,3 2 0,11 0 0,7 1 0,1-1 0,16 1 0,23 4 0,9-1 0,0 1 1079,3 0-1079,-2 0 0,0 0 0,0 0 0,2 0 0,0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 4 24575,'-32'-2'0,"0"1"0,-5 3 0,0 0 0,-11 2 0,6 1 0,-6 5 0,13 2 0,2 8 0,-1 13 0,-5 14 0,-4 18 0,-1 4 0,22-23 0,2 2 0,3-1 0,3 1 0,0 10 0,5 1 0,6-3 0,5-1 0,4-2 0,5-3 0,23 26 0,8-22 0,-1-23 0,-6-18 0,-6-3 0,4-6 0,0 1 0,21-3 0,9 0 0,8-6 0,-3-7 0,-9-8 0,-5-22 0,-7-5 0,0-32 0,-10 1 0,-11-13 0,-11 7 0,-15 7 0,-10 10 0,-5 13 0,-5 12 0,1 12 0,3 10 0,-2 7 0,2 6 0,-3 2 0,2 3 0,-1-1 0,5 2 0,5 0 0,4 0 0,3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24575,'0'75'0,"3"3"0,2 10 0,0-8 0,4-8 0,-5-20 0,1-12 0,-3-21 0,9-28 0,12-35 0,15-37 0,-15 33 0,0 1 0,13-30 0,-9 27 0,-15 30 0,-6 12 0,1 5 0,1 1 0,7 6 0,3 6 0,6 12 0,-5 10 0,-4 2 0,-8 2 0,-5-6 0,-5 1 0,-6-5 0,-6 0 0,-7-7 0,-2-6 0,-3-4 0,2-6 0,5-3 0,7 0 0,8-11 0,15-8 0,14-20 0,13-3 0,-11 12 0,-5 11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24575,'13'53'0,"-3"-15"0,-3-24 0,12-42 0,6-15 0,13-24 0,-3 15 0,-4 11 0,-1 11 0,-6 10 0,6 4 0,-8 8 0,-1 4 0,-12 3 0,-5 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3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24575,'-26'35'0,"7"-2"0,11-10 0,8 3 0,18-2 0,18 6 0,16-7 0,7-3 0,-11-13 0,-11-4 0,-8-4 0,3-8 0,1-11 0,7-11 0,-18 1 0,-4 7 0,-14 17 0,9 17 0,18 12 0,31 9 0,-17-11 0,2-1 0,5-1 0,1-1 0,0-2 0,-2-1 0,28 3 0,-25-11 0,-7-17 0,-4-16 0,-15 9 0,-2-6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3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24575,'0'57'0,"0"-36"0,0 24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3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24575,'4'70'0,"-4"-22"0,4 5 0,-3-29 0,-1-4 0,3 1 0,0-4 0,1 0 0,-1-9 0,1-4 0,12-17 0,13-21 0,-7 12 0,2-8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4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24575,'14'82'0,"-5"-30"0,4 12 0,-9-46 0,-1-6 0,10-21 0,25-29 0,16-14 0,14-16 0,1 10 0,-17 22 0,-4 11 0,-21 16 0,-11 6 0,-8 5 0,-4 5 0,5 11 0,1 6 0,8 22 0,8 2 0,13 20 0,13 3 0,-21-31 0,0 1 0,5 3 0,0 1 0,1 8 0,-2-3 0,6 6 0,-9-2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3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3709 247 24575,'-32'0'0,"-11"0"0,-24 0 0,-27 0 0,24-1 0,-8-2-1248,15 2 0,-5-1 0,-4 0 1248,-5 0 0,-5-1 0,-3 1 0,-2-2-796,-8-2 0,-2-2 0,-3 0 0,-1 0 796,9 2 0,-2-1 0,-1 1 0,0-1 0,3-2 0,6 1 0,1-2 0,1-1 0,1 1 0,3 0-323,-8 0 1,1 0 0,3 0 0,6 0 322,0 1 0,6 0 0,4 1 0,-6 1 0,7 1 0,-16 1 2004,21 4-2004,15-4 4264,7 5-4264,6-5 1949,1 3-1949,4-3 0,0 3 0,-7 0 0,-6 2 0,-17-3 0,5 2 0,-5-1 0,23 2 0,10 2 0,13 13 0,1 8 0,-1 18 0,-4 28 0,-3 15 0,9-30 0,0 1 0,0 1 0,1-2 0,-4 40 0,7-25 0,2-16 0,5-19 0,-2 2 0,2-8 0,0-6 0,0-10 0,9-6 0,34-7 0,27-3 0,-21 2 0,2 0 0,1 0 0,0 1 0,6 1 0,1 0 0,3 0 0,0 0-228,11 0 1,0 0 227,-3 0 0,0 0 0,-3 0 0,-2 0 0,-14 0 0,-2 0 0,38-3 0,-27 3 0,-9-3 0,0 3 0,9 0 455,6 0-455,29 3 0,-34 1 0,2 1-286,9 2 1,1 2 285,5-2 0,-2-1 0,-16 2 0,-4-1 0,35-3 0,-38 0 0,4-3 0,-1 4 0,4-5 0,-3 3 571,-10-3-571,-14 0 0,-6 0 0,-3 0 0,0 0 0,1 2 0,4 0 0,-3 1 0,3-1 0,0-2 0,4 0 0,4-2 0,11-1 0,0-5 0,8-1 0,-7 0 0,-11 0 0,-11 6 0,-9-3 0,-7 6 0,-1-2 0,-6 2 0,2 0 0,2-2 0,0-2 0,4-3 0,-3-1 0,2 0 0,-2-2 0,3-3 0,-4-3 0,3-12 0,-1-7 0,0-10 0,0 1 0,1-7 0,-1 9 0,-2 1 0,-1 11 0,-3 11 0,-2 3 0,0 3 0,0 1 0,-2-2 0,4 3 0,-4-1 0,2 7 0,-2 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1150 386 24575,'-44'-4'0,"-13"2"0,-42 3 0,25 2 0,-6 1-1284,-17 0 0,-2 0 1284,-1 1 0,4 1 0,12-1 0,7 0 818,-21 2-818,42 1 423,28-5-423,15-1 0,4 1 0,2 0 1327,-1 6-1327,0 10 0,0 11 0,4 24 0,1 24 0,4-20 0,4 7-867,3 24 1,3 7 866,-1-24 0,1 2 0,3 4-684,0-4 0,2 4 1,1 2-1,2-3 684,7 18 0,2-1 0,1-3 0,-2-4 0,0-2 0,0-7 0,6 4 0,-3-13 0,-1-6 0,-20-48 0,16-11 1480,39-3-1480,-14 0 0,5 0 0,12-1 0,2 0 0,3-2 0,-1-2 1271,-1-2 0,-1-2-1271,-1-3 0,-2-3 0,-4-1 0,-3-1 0,-8 0 0,-2-2 0,-1 0 0,-3-3 0,24-25 0,4-20 0,-40 21 0,-3-6-380,-1-10 0,-2-5 380,1-14 0,-4-2 0,-4 4 0,-3 0 0,-4-3 0,-3 2 0,-5 18 0,-2 1 0,0-14 0,-3-2 0,-3-2 0,-4-2-324,1 16 1,-1-3 0,-2 0 323,0 0 0,-2 0 0,-2 0 0,-8-31 0,-2 5 0,6 23 0,0 6 0,-7-24 0,13 52 0,7 40 0,3-3 0,-2 11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5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2 24575,'-7'-1'0,"-2"1"0,-8 10 0,-11 11 0,-21 29 0,1 9 0,5 15 0,19-7 0,15-11 0,14-7 0,10-13 0,9-9 0,18-2 0,11-10 0,35-2 0,-37-10 0,3-4 0,6-2 0,2-4 0,2-5 0,-3-2 0,24-11 0,-30 3 0,-37 15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72 123 24575,'-32'30'0,"8"0"0,13-7 0,6-6 0,6-7 0,9-5 0,13-3 0,12-4 0,21-18 0,-1-14 0,1-24 0,-23 8 0,-15 7 0,-14 23 0,-6 11 0,2 7 0,-1 0 0,1 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6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6 24575,'-9'-3'0,"-2"2"0,-3-1 0,-4 7 0,-7 8 0,2 5 0,1 6 0,10-1 0,8-6 0,8 3 0,19-6 0,24 0 0,33-6 0,6-4 0,-10-5 0,-27 0 0,-23 2 0,-15 4 0,-4 13 0,-4 18 0,-2 26 0,-9 32 0,2-42 0,-2 0 0,-4 1 0,-2-1 0,-16 34 0,-1-29 0,6-12 0,7-23 0,5-9 0,4-10 0,-6-17 0,-5-19 0,0-8 0,2-12 0,10 11 0,7 1 0,7 4 0,10-2 0,12 5 0,12 5 0,2 8 0,4 7 0,-5 5 0,-1-2 0,-17 6 0,-7-2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24575,'0'9'0,"5"16"0,2 11 0,9 15 0,-3-5 0,0-7 0,-6-17 0,1-18 0,10-33 0,-2-13 0,6-13 0,-7 13 0,-3 15 0,-2 11 0,1 5 0,4 6 0,12 3 0,3 2 0,3 8 0,-5 9 0,-1 16 0,-3 10 0,-6-1 0,-5 0 0,-7-16 0,-3-9 0,1-19 0,2-23 0,2-15 0,17-45 0,4-8 0,-5 25 0,-3 13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7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24575,'0'-3'0,"0"1"0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8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24575,'-1'18'0,"0"0"0,1 10 0,0-2 0,1 3 0,1-8 0,-1-5 0,1-8 0,-2-6 0,0-1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9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24575,'21'-6'0,"10"-1"0,20-3 0,3-1 0,2-1 0,-18 3 0,-14 3 0,-8 4 0,-7 0 0,3 0 0,5-1 0,0 0 0,1-1 0,-5-4 0,-6-2 0,-4 3 0,-1 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9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24575,'-7'23'0,"2"15"0,-1 26 0,1 18 0,2 14 0,2-45 0,0-1 0,-1 47 0,6-6 0,5-10 0,3-16 0,7-14 0,-9-23 0,1-13 0,0-27 0,7-13 0,11-17 0,-12 16 0,1 5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24575,'-22'80'0,"7"-17"0,-4 10 0,12-42 0,4-15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4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24575,'4'-8'0,"6"0"0,14-4 0,7 5 0,17-3 0,8 4 0,13 3 0,-4-2 0,10 4 0,-18-4 0,-1 4 0,-22-3 0,-13 3 0,-15 1 0,-4 10 0,0 5 0,-4 12 0,-4 12 0,-15 16 0,-21 32 0,12-38 0,-2 1 0,0-2 0,-1-1 0,0-3 0,1-4 0,-15 9 0,16-12 0,11-19 0,25-11 0,17-5 0,27-2 0,21 3 0,0 3 0,10-2 0,-29 3 0,-8-6 0,-23 1 0,-12-2 0,-4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5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24575,'15'0'0,"14"0"0,47-3 0,-25 2 0,8 1 0,10-1 0,9-1 0,3 2-1704,14 0 0,4 2 0,5 1 1704,-26 0 0,3 0 0,3 1 0,1 0 0,-1 1 0,2 0 0,1 0 0,0 0 0,-2 1 0,-3-1 0,7 1 0,-3 1 0,-2-1 0,-5 0 291,5 2 1,-4-1 0,-11-2-292,30 0 0,-56-3 0,-16-2 0,-11 0 0,-4 0 3904,-4 0-3904,6 0 333,0 0-333,3 0 0,-2 0 0,-6 0 0,-3 0 0,0 0 0,2 0 0,5 0 0,1 0 0,0 0 0,0 0 0,-5 0 0,-1 0 0,-4 0 0,0 0 0,-2 0 0,0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9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24575,'1'25'0,"-1"-3"0,3-8 0,-1-2 0,3-2 0,1-2 0,2-2 0,0-3 0,1 0 0,-4-7 0,1 3 0,-4-2 0,0 3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0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24575,'14'32'0,"9"10"0,7 8 0,0-2 0,-4-17 0,-11-14 0,-4-9 0,-6-6 0,3-3 0,9-9 0,16-19 0,10-23 0,-2 0 0,-9-1 0,-16 30 0,-10 10 0,-3 10 0,-3 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0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0 403 24575,'24'-6'0,"2"-5"0,7-10 0,1-11 0,4-11 0,-4-17 0,-14-9 0,-18 4 0,-23 11 0,-2 27 0,0 13 0,1 24 0,-6 23 0,-6 21 0,0 22 0,17-1 0,10-7 0,12-10 0,19-4 0,40 5 0,-21-31 0,7-2 0,18 4 0,4-5 0,-13-9 0,-1-4 0,0-2 0,-4-5 0,22-13 0,1-17 0,-25 1 0,-3-2 0,7-4 0,7-4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1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534 9 24575,'-55'-7'0,"-10"6"0,-29 17 0,41-2 0,0 5 0,5 3 0,2 2 0,-23 18 0,33-13 0,25-13 0,8-5 0,14 7 0,30 16 0,38 21 0,-34-22 0,1 1 0,0 0 0,-3 0 0,9 19 0,-25-11 0,-17-16 0,-6 0 0,-6-10 0,-1 0 0,-5-4 0,-2-2 0,-2-2 0,1-3 0,2-2 0,6-7 0,11-14 0,10-7 0,-5 5 0,1 4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1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0 24575,'-13'0'0,"-16"10"0,-9 5 0,-31 27 0,12 4 0,-3 7 0,24-13 0,19-14 0,9-9 0,11-4 0,23 7 0,29-1 0,-7-6 0,7-2 0,12-2 0,4-6-250,7-7 0,-1-4 250,-4-3 0,-5-3 0,12-11 0,-33 6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1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101 150 24575,'-39'33'0,"7"-5"0,14-2 0,10-9 0,5-5 0,7-5 0,13-2 0,18 0 0,11-11 0,6-16 0,-4-28 0,-15-13 0,-11 0 0,-16 19 0,-8 20 0,-2 17 0,3 4 0,0 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24575,'27'42'0,"-1"-3"0,5 0 0,-7-11 0,1-2 0,-12-15 0,-3-5 0,9-9 0,25-17 0,15-7 0,0 2 0,1 0 0,8-1 0,-18 9 0,-2 5 0,5 16 0,20 7 0,6 0 0,-11-1 0,-18-9 0,-25-9 0,-6-5 0,-7-15 0,-6-9 0,-11-5 0,-8 2 0,-5 12 0,1 12 0,2 10 0,-8 11 0,-14 12 0,-7 12 0,-9 12 0,9 2 0,10-4 0,12-5 0,13-6 0,6-6 0,13 2 0,33 8 0,38 3 0,2-8 0,-7-10 0,-43-19 0,-21-9 0,-5-16 0,-6-12 0,-1 12 0,-3 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4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 24575,'-11'30'0,"1"14"0,-6 34 0,9 3 0,2-2 0,5-20 0,0-26 0,0-12 0,0-13 0,1-2 0,0-2 0,-1-2 0,-7 4 0,-11 7 0,-5 10 0,-16 12 0,9-1 0,0-4 0,15-14 0,6-9 0,5-7 0,-7-13 0,-9-18 0,-12-16 0,1 0 0,4 5 0,13 16 0,6 5 0,6 2 0,-1-6 0,2-7 0,0-1 0,1 4 0,0 9 0,0 7 0,1 0 0,2-5 0,2 0 0,1-6 0,-1 10 0,-1 1 0,-1 9 0,3 0 0,17 2 0,45-2 0,-19 3 0,4 0 0,8-2 0,1 1 0,37-1 0,-30 0 0,-35 0 0,-12 3 0,-7-1 0,-5 1 0,-4 0 0,-3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24575,'0'26'0,"-4"7"0,-7 16 0,-9 23 0,-14 22 0,17-43 0,1 1 0,-1-3 0,1-2 0,-3 27 0,8-26 0,7-17 0,3-9 0,3-3 0,5-1 0,12 2 0,21 1 0,35 0 0,-18-12 0,7-2 0,28-1 0,5-2-770,0-4 0,1-3 770,-24 0 0,3-2 0,-7-1 0,3-2 0,-7-1 0,29-8 0,-61 7 0,-28 6 0,-6 3 0,-22-2 0,-30 5 0,-47 10 0,29 6 0,-3 5 308,-7 5 0,0 6-308,2 6 0,5 2 0,14-5 0,7 0 0,-18 25 0,38-27 0,19-13 0,10-18 0,17-31 0,10-37 0,-4 11 0,0-5 0,0-16 0,-2-1 0,-6 10 0,-1 4 0,1-25 0,-12 49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5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39 24575,'-5'15'0,"-2"14"0,-7 19 0,-8 22 0,-3 15 0,5-14 0,8-11 0,9-33 0,3-13 0,16-30 0,9-15 0,21-22 0,2-12 0,6-2 0,-13 8 0,-7 12 0,-16 18 0,-5 9 0,-3 5 0,-2 2 0,2 0 0,-2-1 0,-4 6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5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24575,'48'19'0,"-8"-7"0,-1 4 0,-20-4 0,-22 10 0,-12 15 0,-13 7 0,-2 3 0,0-8 0,-1-4 0,1 6 0,-8 4 0,-1 10 0,0 4 0,9-8 0,13-14 0,7-16 0,26-36 0,5-5 0,1-8 0,-5 12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3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24575,'10'95'0,"0"-5"0,-4-15 0,1 6-1614,2 6 1,-1 3 1613,-5-17 0,0 3 0,-1 1 0,2 1 0,-1 1 0,1 0 0,-2 3 0,1 0 0,-1 0 0,-1-6 0,0 0 0,2 2-633,4 9 1,3 3 0,-1-1 632,-2 0 0,1 0 0,0 0 0,3 1 0,1 1 0,1 2 0,-3-16 0,1 3 0,0 0 0,0-1-383,0-2 0,-1-1 1,1 1-1,1 1 383,2 8 0,1 1 0,0 1 0,-1 0 0,0-3 0,0 1 0,0-1 0,-1-1 0,-1-4 0,0-1 0,0 0 0,0 0 0,2 1 0,0 1 0,0-1 0,-1-1 0,-2-3 0,-1-2 0,1 0 0,1-1-427,6 21 0,1-2 0,0-3 427,-3-10 0,0-2 0,0-6 520,2 7 1,-2-6-521,-2-12 0,-2-6 1889,0 22-1889,-5-3 2997,0 9-2997,0 7 0,2 9 0,-3-44 0,1 1 0,2 42 1886,3-4-1886,-7-3 123,4-16-123,-4-7 0,1-24 0,-4-22 0,1-13 0,37-16 0,49-9 0,-10 4 0,12 0-919,-12 1 0,4 1 0,4 0 919,9 1 0,3 0 0,3 0-821,-20 3 0,3-1 0,1 0 0,0 1 821,7 0 0,1 2 0,0-1 0,-1 0 0,-3 0 0,-1-1 0,-1 0 0,0 1-327,-4 1 0,-1 0 0,-1 1 0,-6-1 327,-1 0 0,-5 0 0,-5 0 0,8-2 0,-13 1 0,-11 0 2043,-15-6-2043,-11-3 3450,5-10-3450,4-14 1856,4-25-1856,-15 19 0,-1-4 0,-2-10 0,-1-6-973,-1-4 1,0-8 0,-2-3 972,-6 8 0,-2-2 0,-1-4 0,0-2-776,1 2 1,-1-2 0,1-3-1,-2-1 1,0 0 775,-2-4 0,0 0 0,-2-2 0,1 1 0,-1 0 0,-1 3 0,0-1 0,0 1 0,0 0 0,0 0 0,1 4 0,0-1 0,0 1 0,0 0 0,-1 1 0,0-18 0,0 1 0,0 0 0,0-1 0,1 17 0,0-2 0,0 0 0,0 0 0,0 0 0,0-3 0,0 0 0,1-1 0,-2 2 0,1 0 0,-1-12 0,-1 1 0,0 0 0,-1 0-556,1 0 1,1-2 0,-2 2 0,0 4 555,-2 14 0,-2 3 0,1 1 0,-1 1-389,-1-19 0,0 1 0,0 2 389,-2 6 0,-1 1 0,0 2 0,1 4 0,-1 2 0,-1 1 529,-5-24 1,0 5-530,2 15 0,1 7 3217,-6-13-3217,6 54 2823,-34 16-2823,-30 1 0,-10 0 0,-15 1-519,18 2 0,-4 1 0,-6 1 519,5 2 0,-5 1 0,-3 1 0,-2 1-740,10 0 0,-2 2 1,-2 1-1,-2 0 0,0 1 740,9 0 0,-1 1 0,-1 1 0,0 1 0,0-1 0,1 1 0,3 1 0,-1 0 0,1 0 0,1 1 0,0 0 0,1-1-380,-9 1 1,-1 1 0,2-1-1,3 0 1,4 1 379,1 0 0,4 1 0,4-1 0,6 0 0,-23 2 0,15-1 0,-1 1 2282,84 2-2282,39 8 0,10 0 0,-10-3 0,4 3 0,-1-1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3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1 148 24575,'21'-4'0,"17"1"0,37-8 0,21 0 0,-43 4 0,1 0 0,-2 0 0,-3 1 0,24-2 0,-26 2 0,-26 3 0,-13 1 0,-1 1 0,8-2 0,11 1 0,4-5 0,-3 5 0,-7-2 0,-9 2 0,-6-2 0,-2 0 0,-1 0 0,0-5 0,1-3 0,-2 3 0,1-1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37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24575,'1'9'0,"1"1"0,1 2 0,2 4 0,-4 11 0,-1 15 0,-14 22 0,-10 11 0,-12 11 0,1-18 0,-1-7 0,12-21 0,2-13 0,12-8 0,4-11 0,5-4 0,1-1 0,0-2 0,0 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05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438 452 24575,'2'6'0,"-1"2"0,1 4 0,0 5 0,2 4 0,-2 4 0,2-2 0,-1-3 0,0-4 0,-2-5 0,0-3 0,2-6 0,1-4 0,8-4 0,5-1 0,8-1 0,11 0 0,1 2 0,9 1 0,-5 2 0,-2 1 0,-4 1 0,-9 2 0,-3-1 0,-2 1 0,-8-1 0,-2 0 0,-7 0 0,-3-1 0,0-3 0,-1-3 0,0-3 0,0-2 0,0 2 0,-1-1 0,1 2 0,-1 0 0,1-2 0,0 0 0,1-1 0,-1 1 0,1 3 0,-1 0 0,0 2 0,0-2 0,0 2 0,0 0 0,1 1 0,-1 1 0,1 1 0,-1-1 0,0-2 0,0-1 0,1 2 0,1 1 0,5 1 0,8-2 0,17-7 0,15 0 0,12-7 0,7 2 0,-10 2 0,-11 4 0,-16 4 0,-10 3 0,-9 2 0,-8 0 0,-12-5 0,-24-6 0,-21-9 0,-12-2 0,-12-5 0,4 2 0,-4-3 0,6 2 0,10 2 0,19 7 0,9 3 0,16 6 0,4 2 0,5 3 0,5 3 0,1 1 0,2 0 0,-8 6 0,-3 4 0,-18 8 0,-13 6 0,-20 5 0,-15 6 0,-4 0 0,6-4 0,10-3 0,19-11 0,16-4 0,15-6 0,10-4 0,4 1 0,-1-2 0,2 1 0,20 3 0,19 0 0,26 6 0,33 7 0,-45-8 0,1 1 0,3 2 0,-1-1 0,33 5 0,-34-5 0,-28-9 0,-19-3 0,-5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2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631 1076 24575,'-9'4'0,"1"-2"0,-1 0 0,-2-2 0,-6 2 0,-3-2 0,-6 2 0,4-2 0,-4 1 0,2-1 0,-1 0 0,-1 0 0,-2 0 0,1-1 0,4 1 0,3-2 0,8 0 0,-1-3 0,-1-7 0,-5-7 0,-4-6 0,-7-12 0,1 0 0,-5-6 0,5 6 0,0 0 0,5 3 0,5-1 0,3-6 0,7 4 0,4-3 0,2 8 0,2 3 0,1 6 0,2-4 0,3 0 0,3-7 0,7-4 0,1-4 0,6 0 0,-2 4 0,5-1 0,1 6 0,6-4 0,6 1 0,0 1 0,4 2 0,-7 5 0,3 3 0,-10 7 0,-3 4 0,-6 6 0,-5 6 0,1 0 0,2 1 0,1 0 0,0 0 0,-3 1 0,-2 0 0,4 3 0,6 4 0,20 9 0,18 9 0,17 6 0,2 2 0,-14-3 0,-25-9 0,-20-6 0,-13-5 0,-5 2 0,0 5 0,-2 4 0,0 7 0,-1-1 0,0 5 0,-1-3 0,-2 2 0,-4-2 0,-3 1 0,-2 0 0,-2-2 0,-5 5 0,-3 0 0,-5 4 0,-6 1 0,1-5 0,3-6 0,4-3 0,4-8 0,-3 0 0,-4 0 0,-9 4 0,-6 2 0,2 1 0,1 0 0,14-7 0,2-1 0,10-6 0,0-1 0,4-1 0,1-1 0,3-2 0,2 0 0,1-1 0,1-1 0,-2 1 0,0-1 0,-5 6 0,1-2 0,-3 3 0,4-5 0,3 0 0,1-3 0,0 1 0,1 0 0,-2 1 0,1-1 0,0 1 0,0-2 0,1 0 0,1-3 0,0 1 0,1-1 0,-3 0 0,2 1 0,-2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5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24575,'-3'44'0,"0"3"0,12 10 0,2 0 0,13 28 0,-1 2 0,-10-38 0,-2 0 0,9 44 0,-5-26 0,-7-22 0,-2-22 0,0-26 0,5-11 0,10-17 0,-8 13 0,1-3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5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24575,'2'47'0,"3"-2"0,1-11 0,7-4 0,3-14 0,11-4 0,9-7 0,-2-7 0,-7-5 0,-13-10 0,-13-14 0,-10-9 0,-11-4 0,-5 6 0,-3 12 0,11 14 0,6 7 0,8 5 0,3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 24575,'-72'26'0,"10"-2"0,11-3 0,19-5 0,20-7 0,5-3 0,15 1 0,16 3 0,30 8 0,16 4 0,0 1 0,-19-4 0,-28-2 0,-18-1 0,-9 4 0,-7 4 0,-2-1 0,-2 1 0,4-6 0,3-4 0,3-6 0,3-5 0,3-4 0,11-12 0,-7 7 0,5-7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6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24575,'-57'28'0,"2"-3"0,0-2 0,20-9 0,20-6 0,11-5 0,12 0 0,20 5 0,22 5 0,19 2 0,-2 0 0,-11-1 0,-25-3 0,-14 2 0,-12 3 0,-6 1 0,-4 3 0,-1-5 0,-1-3 0,-1-4 0,-1-1 0,-9 1 0,-5 2 0,1-2 0,6-1 0,14-4 0,47 1 0,-29-3 0,28 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7:56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456 0 24575,'1'14'0,"2"10"0,-2-3 0,2 9 0,-3-9 0,1 11 0,-1 15 0,0 19 0,0 12 0,0 14 0,0-2 0,-1 6 0,0-17 0,-1 4 0,2-8 0,0 14 0,0 4 0,0-42 0,0 1 0,0 2 0,0 0 0,0 41 0,0-42 0,0-2 0,0 31 0,2 7 0,-2-7 0,2 4 0,-2 3 0,-3-2 0,-1-34 0,-1 2 0,-1 2 0,-2 3-277,-1 13 0,0 1 277,1 0 0,1-1 0,1-4 0,0-3 0,3-11 0,0-4 0,1 24 0,0-13 0,-1-4 0,-3 13 0,-9 23 0,4-42 0,-2 2 0,-1 4 0,0 0 554,-13 37-554,8-14 0,9-35 0,4-12 0,2-8 0,-1 3 0,-10 24 0,-2 19 0,-7 11 0,11-31 0,1 0 0,-9 37 0,11-38 0,0 1 0,-9 43 0,10-41 0,1 2 0,-3 8 0,0 3 0,3 0 0,1 2 0,-1 10 0,0-2 0,4-15 0,1-2 0,1-7 0,0-4 0,0 12 0,2-25 0,0-13 0,0-1 0,-1 5 0,-1 0 0,-1 4 0,0-4 0,1-3 0,1-7 0,1-7 0,0-4 0,0-3 0,0 2 0,0 0 0,0 3 0,0 0 0,0 1 0,0 2 0,0 0 0,2 4 0,0-1 0,0 1 0,-1-3 0,-1-5 0,0-3 0,0-4 0,8-10 0,-6 6 0,5-7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2155 37 24575,'-36'-2'0,"-4"1"0,-27-1 0,-18 5 0,23-3 0,-6 1-613,-12 0 1,-3 1 612,-3-2 0,1 0 0,8 0 0,3 0 0,4 0 0,1 0 0,0-4 0,1 0 50,-1 0 0,1 0-50,1-3 0,3 1 0,-18-1 0,29 4 0,25 3 0,11 0 916,5 0-916,0 0 209,-3 0-209,-16 0 0,-11 0 0,-15 0 0,-6 3 0,0 0 0,10 0 0,-1 2 0,19-4 0,7 1 0,14-2 0,8 0 0,2 2 0,-2 4 0,-2 4 0,-3 6 0,0 8 0,-3 17 0,2 17 0,0 21 0,2 18 0,6-1 0,1-39 0,0 2 0,2-4 0,1 1 0,-2 7 0,1-1 0,4-6 0,3-1 0,4 43 0,5-35 0,-3-16 0,-5-24 0,-2-7 0,-2-6 0,1 0 0,1-1 0,4-1 0,2 0 0,7-4 0,14 0 0,21-2 0,38-2 0,-23 2 0,9 0-882,-5-1 1,7-1 0,3 0 881,11 3 0,3 0 0,1 0 0,2-1 0,0 0 0,-1 0 0,-5-1 0,-2 0 0,-5-1-401,9-1 0,-5-2 401,-3-2 0,-6-2 0,-20 1 0,-3 0 0,5 0 0,-1 1 0,27-1 0,-14-1 0,-10-1 2526,-12 2-2526,3-2 920,-8 2-920,-11-1 0,-9 2 0,-3-3 0,-1-1 0,7-5 0,0-6 0,-4-1 0,-7-1 0,-7-8 0,-1-11 0,-4-26 0,-2-17 0,-6-15 0,-12 4 0,2 45 0,-5 2 0,-23-30 0,2 8 0,2 19 0,18 18 0,2 6 0,10 12 0,0 1 0,0 10 0,3 0 0,-1 4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7:58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24575,'32'2'0,"5"2"0,26 0 0,17 1 0,-29-4 0,2 0 0,7 0 0,2 0 0,-1-1 0,2 0 0,6 1 0,0 0 0,-4-1 0,1 0-517,11 2 0,2-2 517,-1 0 0,0-2 0,6 0 0,0-1 0,-7 1 0,-2-1 0,-1-2 0,0 1 0,-3 1 0,2 1 0,11-3 0,0 0 0,-6 3 0,3-1-421,-14 1 0,4-1 0,-1 0 421,25-2 0,2 0 0,-18 2 0,3 1 0,-1-1 0,-4 1 0,-1-1 0,0 0 0,4 1 0,1 1 0,-1 1 0,-8 1 0,-1 1 0,-2 0 0,23 1 0,-1-1-444,0 2 1,-3 0 443,-11 0 0,-1-1 0,4 0 0,0-1 0,-3 0 0,-1 1-202,-5-1 0,-2 0 202,0 0 0,-1-1 0,-3 0 0,0 0 0,16 0 0,2 0-266,0-1 1,3-1 265,-18 1 0,3 1 0,0-1 0,-2-1 0,-1-1 0,1 0 0,1 2 0,0 0 0,-1 0 0,32-1 0,-2-1 0,-9 2 0,-1 0 0,9 3 0,-1-1 0,-9-1 0,-1-1 0,3 2 0,-2-1 365,-7-1 1,-3 0-366,-2-1 0,-1 0 0,-5 0 0,-1 2 0,-3-1 0,-1 0 388,5 0 1,-3 0-389,-14-1 0,-2 2 213,2-1 1,-2 1-214,31 1 1342,-13 3-1342,1-3 728,-12 1-728,-10-3 114,-15 0-114,-18 0 0,-9-1 0,-5-5 0,-1 4 0,0-4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7:59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24575,'13'-2'0,"6"0"0,14 0 0,19-1 0,12 0 0,2 1 0,-2 0 0,-21 2 0,-9 0 0,-21 0 0,-7 0 0,-5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7:5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24575,'-6'29'0,"2"3"0,-1 6 0,3 17 0,-3 5 0,4 11 0,-4-6 0,3-7 0,-1-13 0,1-13 0,2-8 0,-1-10 0,1-3 0,0-13 0,2-21 0,1-7 0,1 3 0,-2 10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7:59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24575,'0'9'0,"0"5"0,1 8 0,-1 5 0,1 9 0,-1-17 0,0-2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24575,'0'15'0,"0"-1"0,0 1 0,0-5 0,0-1 0,0-4 0,0 0 0,0 0 0,0 1 0,-1 1 0,1 0 0,-1-2 0,1-2 0,0 0 0,0 2 0,-1 6 0,-1 2 0,0 3 0,2-1 0,0-3 0,0-1 0,0-4 0,0 1 0,0-2 0,0-2 0,0-3 0,3-3 0,3-5 0,2 0 0,-3 2 0,-1 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1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24575,'4'14'0,"2"3"0,1 8 0,2 6 0,-1-2 0,-2-3 0,-2-11 0,-3-9 0,-1-8 0,0-10 0,1-3 0,2-6 0,0 6 0,1 1 0,1 7 0,0 2 0,1 3 0,2 2 0,-1 3 0,5 13 0,1 27 0,3 17 0,1 17 0,-5-17 0,-3-20 0,-6-24 0,1-25 0,2-18 0,0-1 0,4-11 0,-7 17 0,2 1 0,-3 9 0,2 3 0,1 3 0,2 1 0,2 2 0,-4 2 0,1 4 0,-2 8 0,1 7 0,0 6 0,1 0 0,-2-5 0,0-5 0,0-5 0,-3-4 0,3-4 0,2-8 0,2-8 0,-1 4 0,-2-1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1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24575,'40'17'0,"19"3"0,31 3 0,6-6 0,-9-6 0,-31-10 0,-26-3 0,-19-5 0,-8-9 0,-9-13 0,-10-8 0,-10-2 0,-10 4 0,-5 13 0,0 9 0,-3 6 0,6 6 0,3 4 0,7 4 0,7 8 0,6 5 0,4 4 0,5 10 0,10 3 0,7 5 0,11-1 0,5-10 0,3-5 0,-5-12 0,5-1 0,5-6 0,11-1 0,10 0 0,-5-4 0,-7-1 0,-18-2 0,-8 0 0,-10-3 0,0 0 0,-3-1 0,-2-4 0,-2-6 0,-5-5 0,3 5 0,-3 4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8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594 563 24575,'-47'-86'0,"8"13"0,7 14 0,0-2 0,-12-20 0,2-3 0,12 29 0,7 12 0,12 23 0,-1 27 0,-11 36 0,1 1 0,-2 6 0,-6 18 0,-1 6-512,-3 14 1,2 1 511,6-9 0,3 0 0,5 8 0,5-4-7,9-22 1,3-4 6,2 0 0,2-4 0,11 12 0,-5-31 0,-5-23 0,-2-13 1022,-1-13-1022,0-10 3,-1-12 1,0 16-1,-2-1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9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24575,'14'0'0,"25"0"0,21 3 0,34 2 0,-41 0 0,2 0 0,4 0 0,1-1 0,-5 2 0,-2-1 0,35 1 0,-29-3 0,-30-1 0,-16-1 0,-11 0 0,-2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9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118 180 24575,'19'0'0,"9"0"0,13-4 0,5-4 0,-1-4 0,-13 0 0,-8-2 0,-9-3 0,-6-4 0,-6-4 0,-11 1 0,-10 3 0,-6 8 0,-9 4 0,0 10 0,-6 9 0,-9 17 0,-2 10 0,-1 13 0,13-4 0,12 3 0,16-7 0,9 2 0,12-4 0,12-2 0,15-7 0,1-9 0,5-8 0,-13-8 0,1-6 0,-5-6 0,2-8 0,1-21 0,1-10 0,-1-31 0,-13 38 0,-5-7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8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18 263 24575,'4'4'0,"8"0"0,6-4 0,14-2 0,5-6 0,9-11 0,1-12 0,-8-5 0,-6-13 0,-20 8 0,-3 3 0,-14 14 0,-2 12 0,-3 6 0,-4 4 0,-8 0 0,-4 2 0,-5 4 0,-8 11 0,5 13 0,-7 20 0,5 9 0,11 7 0,4-7 0,14-2 0,1-10 0,15 8 0,27 6 0,3-19 0,11-2 0,16 0 0,7-3-346,0 0 0,2-5 346,5-8 0,-4-5 0,-24-6 0,-5-4 0,37-8 0,-28-18 0,-14-26 0,-11-9 0,-14 13 0,-10 13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0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37 24575,'-20'16'0,"-1"4"0,-18 14 0,10 1 0,-2 8 0,14-4 0,7 2 0,11-12 0,11-3 0,19-8 0,8-5 0,20-5 0,-12-7 0,0-10 0,-15-15 0,-5-24 0,-7-19 0,-5-1 0,-9 1 0,-3 26 0,-3 15 0,0 17 0,-1 14 0,2 9 0,2 8 0,8 6 0,8 7 0,7 0 0,7 2 0,-4-11 0,-4-6 0,-9-11 0,-7-5 0,-5-7 0,-2-18 0,-4-19 0,3 12 0,-4-2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24575,'33'-9'0,"18"-1"0,39-8 0,-34 11 0,3 1 0,15-1 0,1 0 0,-14 4 0,-4 0 0,39-2 0,-51 0 0,-26 0 0,-12-6 0,-5-1 0,-9-15 0,-7-5 0,4 9 0,-1 3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24575,'-33'92'0,"2"1"0,5 1 0,2 3 0,9-13 0,4 8 0,7-5 0,10-9 0,5-18 0,0-25 0,-1-15 0,-6-16 0,4-9 0,6-15 0,16-26 0,14-21 0,-15 21 0,-2 5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24575,'7'42'0,"2"-6"0,4-5 0,2-12 0,-2-8 0,-2-6 0,1-5 0,4-8 0,6-7 0,3-11 0,5-14 0,-4-1 0,-5-2 0,-6 13 0,-11 14 0,-1 10 0,-3 5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1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24575,'1'47'0,"1"-8"0,2-8 0,-2-14 0,0-9 0,-1-6 0,4-16 0,2-8 0,2-13 0,-3 12 0,-3 6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1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24575,'5'43'0,"-1"-4"0,2 16 0,-1-12 0,-2-12 0,0-6 0,-1-9 0,-2-8 0,1-5 0,4-7 0,6-12 0,4-7 0,7-13 0,-3 5 0,-1 2 0,-3 8 0,-2 8 0,-2 6 0,3 2 0,-1 3 0,3 2 0,3 4 0,10 9 0,17 13 0,10 5 0,1-2 0,-13-10 0,-19-12 0,-14-6 0,-4-10 0,-4-8 0,1-18 0,-6-4 0,-7-11 0,-5 6 0,-2 11 0,2 9 0,4 14 0,1 7 0,-8 12 0,-5 18 0,-11 20 0,2 8 0,1 6 0,11-12 0,5-4 0,9-7 0,11-2 0,15-1 0,13-4 0,25-1 0,7-8 0,12-2 0,-9-8 0,-7-2 0,-21-4 0,-16-2 0,-15-1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24575,'6'-22'0,"2"-1"0,0 6 0,-1 3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2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24575,'2'-6'0,"0"0"0,0-1 0,2-3 0,-2 4 0,1-1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24575,'9'-18'0,"-1"2"0,-2 4 0,1 1 0,1-2 0,-3 5 0,-1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24575,'2'-7'0,"1"-1"0,2 1 0,4-4 0,0 0 0,7-5 0,0-4 0,4-4 0,-9 8 0,-2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5 128 24575,'-3'67'0,"1"-5"0,4-18 0,-1-6 0,3-8 0,-4-12 0,20-35 0,9-27 0,17-20 0,8-8 0,3 10 0,0 13 0,-4 7 0,-7 19 0,-18 10 0,-8 13 0,-6 10 0,6 16 0,12 10 0,6 14 0,-3-14 0,-3 6 0,-12-21 0,-1 2 0,-7-12 0,-2-5 0,1-8 0,-5 1 0,1-3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3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24575,'9'-10'0,"1"2"0,3-3 0,-2 3 0,3-1 0,1 0 0,5-5 0,7-4 0,-12 7 0,1-1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3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24575,'1'-4'0,"1"-1"0,0 2 0,2-1 0,3-2 0,4-1 0,6-4 0,4-1 0,-6 4 0,-3 2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3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24575,'3'-4'0,"1"1"0,0 0 0,6 1 0,5-5 0,4-1 0,-7 2 0,-2 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24575,'15'-2'0,"3"1"0,-1-2 0,2 2 0,-2-3 0,-8 2 0,-1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4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24575,'10'0'0,"-1"-1"0,0 0 0,5-2 0,-7 2 0,1-1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6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10 24575,'-15'21'0,"3"1"0,3-2 0,5-2 0,2-5 0,3-6 0,6-11 0,1-3 0,2-3 0,-4 4 0,-7 6 0,-4 8 0,-1 1 0,1 2 0,2-6 0,11-3 0,4-10 0,11-7 0,0-9 0,-4 0 0,-7 6 0,-7 8 0,-13 15 0,-6 12 0,-4 5 0,4-1 0,7-8 0,9-13 0,5-8 0,4-10 0,1-1 0,-4 0 0,-5 10 0,-8 7 0,-8 12 0,-1 1 0,-1 6 0,10-6 0,3-5 0,5-5 0,5-9 0,3-4 0,1-8 0,-5 2 0,-3 4 0,-6 7 0,-10 16 0,-3 5 0,-1 6 0,5-1 0,8-3 0,1-3 0,4 3 0,6-6 0,1 0 0,1-5 0,0-8 0,2-9 0,-4-5 0,1-7 0,-7 3 0,-3 1 0,-3 7 0,-5 6 0,-5 5 0,-3 10 0,-5 6 0,4 7 0,3-1 0,7-1 0,5-5 0,4 4 0,6-3 0,2-3 0,5-4 0,-5-6 0,0-6 0,-4-7 0,-3-6 0,-1-5 0,-2 4 0,-5 5 0,0 8 0,-4 2 0,-2 4 0,0 4 0,2 1 0,4 2 0,3-2 0,5 2 0,9 5 0,13 4 0,7-2 0,-3-6 0,-10-9 0,-14-11 0,-3 4 0,-2-4 0,0 8 0,-2 3 0,0 0 0,1-1 0,1 1 0,2-1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6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24575,'14'16'0,"13"5"0,14 4 0,7-4 0,-4-8 0,-7-10 0,-20-3 0,-4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24575,'5'17'0,"2"2"0,0 2 0,6 14 0,1 1 0,9 19 0,0-2 0,1-2 0,-7-12 0,-5-15 0,-4-5 0,0-3 0,5 7 0,7 3 0,18 15 0,-2-7 0,14 12 0,-14-9 0,-12-14 0,-9-4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24575,'0'8'0,"1"0"0,0 4 0,3 1 0,1 1 0,4 3 0,-4-8 0,-1-2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24575,'5'15'0,"-1"-1"0,1 1 0,-2-4 0,-2-2 0,2-4 0,-3-3 0,2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 24575,'-47'47'0,"0"1"0,0 0 0,-13 15 0,8-6 0,-3 10 0,24-14 0,9-11 0,11-2 0,11-12 0,14 2 0,22-4 0,36 3 0,16-7 0,6-7 0,-22-9 0,-21-11 0,-22 1 0,-13-2 0,-9 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24575,'10'25'0,"-1"-3"0,-2-3 0,0-4 0,-1-3 0,-2-4 0,1-1 0,-4-5 0,1 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24575,'14'13'0,"2"0"0,7 5 0,2 4 0,4-2 0,-6-3 0,-6-8 0,-11-6 0,-3-2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24575,'13'0'0,"1"-1"0,-2 0 0,1-1 0,10 0 0,7-2 0,9-3 0,-16 4 0,-4-2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8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24575,'5'0'0,"4"0"0,6 0 0,10 2 0,3 0 0,-8 0 0,-7-1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8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24575,'29'-21'0,"0"3"0,-6 6 0,-1 1 0,2 1 0,1-1 0,5 0 0,2-3 0,4-4 0,-17 8 0,-1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8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24575,'17'-11'0,"-4"3"0,-1-1 0,1 1 0,5-3 0,4-1 0,4-4 0,-1-2 0,-6 4 0,-8 4 0,-7 6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8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24575,'8'-10'0,"0"3"0,-3 3 0,5 1 0,5 2 0,7-1 0,5 1 0,0-1 0,-12 1 0,-3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8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24575,'9'-7'0,"-1"1"0,0 2 0,0 1 0,7-5 0,4 0 0,-6 2 0,1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9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24575,'23'-34'0,"1"1"0,4-3 0,0 6 0,0 4 0,0 2 0,0-5 0,1-4 0,-11 10 0,-5 5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1 545 24575,'21'-45'0,"1"-2"0,-2 3 0,6-4 0,5 2 0,6-2 0,7 2 0,-4 5 0,5-2 0,-7 0 0,-3-1 0,-14 15 0,-9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9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0 261 24575,'32'-43'0,"-2"5"0,-8 9 0,-3 8 0,-2 7 0,-2 2 0,4 0 0,-2 0 0,3-1 0,-2 3 0,-3 3 0,-4 3 0,-3 1 0,-2 0 0,-1-3 0,0-1 0,-2-1 0,-2 2 0,1 1 0,-1 2 0,3 2 0,2 0 0,1 0 0,-2 0 0,-2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9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24575,'16'-1'0,"4"0"0,-2 1 0,-5 0 0,-5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0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24575,'13'4'0,"2"-2"0,-7 1 0,-1-2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310 108 24575,'-9'-3'0,"-11"4"0,-10 10 0,-12 12 0,0 10 0,10 0 0,15-9 0,16-15 0,15-19 0,8-10 0,4-10 0,1-9 0,-12 2 0,-4 1 0,-12 10 0,-4 14 0,-10 6 0,-11 16 0,1 7 0,-8 15 0,16 3 0,3-4 0,12-8 0,8-7 0,13 0 0,13-1 0,15 3 0,-10-10 0,-7-7 0,-16-15 0,-12-16 0,-10-14 0,-4-3 0,-15-3 0,7 21 0,-8 6 0,5 15 0,-8 17 0,-9 18 0,2 15 0,4 12 0,18-9 0,12-8 0,11-16 0,8-10 0,4-11 0,9-18 0,-2-18 0,-6-24 0,-5 2 0,-12 13 0,-3 24 0,-7 29 0,1 6 0,-2 7 0,5-7 0,2-6 0,2-4 0,-1-2 0,3 0 0,0-1 0,3-2 0,-1-1 0,1-1 0,-2-1 0,-1 2 0,-1 0 0,2 5 0,4 1 0,-3-1 0,1 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3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24575,'0'18'0,"0"3"0,0 9 0,0 8 0,0 4 0,5 18 0,1 6 0,5 10 0,0 7 0,-5-12 0,-1 14 0,-4-17 0,1 13 0,2-4 0,1-2 0,2-2 0,2-13 0,3 7 0,3-7 0,-1 1 0,1-3 0,-5-10 0,-1-2 0,-6-4 0,0 12 0,-5 3 0,2 16 0,-3-1 0,2-1 0,-2-8 0,2-13 0,-2-8 0,-1 1 0,1-1 0,-3 7 0,2-3 0,-1-3 0,0 3 0,0-9 0,-1 1 0,0-11 0,0-5 0,2-2 0,0-3 0,2-1 0,-1 1 0,0-1 0,0 1 0,0 0 0,1-4 0,0-2 0,0-1 0,1 0 0,-1 1 0,1-2 0,0 0 0,-1-2 0,1 2 0,-1 1 0,-1 5 0,1 5 0,-2 0 0,1 1 0,1-7 0,1-2 0,1-4 0,-1 1 0,-1 4 0,-1 4 0,0 3 0,-1 1 0,2-3 0,0-3 0,1-5 0,1-5 0,0-2 0,0 0 0,-1 3 0,0 5 0,-1 2 0,0 3 0,0-1 0,1-2 0,0-2 0,1-6 0,0 0 0,0-1 0,-1 2 0,1 1 0,-2 2 0,2-1 0,-1 3 0,0-2 0,1 1 0,-1 0 0,0-2 0,1-2 0,0-2 0,0-2 0,0 0 0,0 0 0,0-2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7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24575,'-25'61'0,"2"26"0,11-19 0,2 8-1166,4-10 1,0 5 0,1 1 1165,1 1 0,0 0 0,1 4-410,-1-2 1,1 5 0,0 1 0,0-2 409,0 17 0,-1-2 0,1 3 0,-1-16 0,0 2 0,-1 0 0,1-3 0,1 12 0,-1-4 0,1-2 0,-1-12 0,0-2 0,1-4 467,-1 14 1,1-6-468,1-17 0,1-2 0,-2 1 0,0-1 0,3-5 0,-1 0 0,0 5 0,-1 2 0,1 3 0,1 1 0,0-3 0,0-1 0,1 0 0,0-3 0,2 36 0,-2-2 1597,-1-15-1597,0 13 0,2 12 0,-1-46 0,1 1 0,0 0 0,0-1 2337,2 33-2337,-2-23 264,-1-24-264,-1-10 0,0-3 0,0-3 0,0 1 0,0-6 0,0-4 0,0-8 0,0-1 0,1-1 0,-1-1 0,1 1 0,-1 0 0,0 5 0,0 2 0,0 3 0,0 0 0,0-3 0,0-7 0,1-3 0,-1-3 0,0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24575,'26'1'0,"15"1"0,8-1 0,2 1 0,-3-2 0,-17 0 0,-1 0 0,-16-2 0,-8-2 0,-9-6 0,-1 1 0,-1 1 0,2 4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8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24575,'-1'8'0,"1"8"0,-1 3 0,1 10 0,1-2 0,-1 4 0,1-5 0,-2-2 0,1-4 0,-1 1 0,0 0 0,0 1 0,0-4 0,0-6 0,1-7 0,3-1 0,5-1 0,4 0 0,9 2 0,-1-2 0,4 2 0,-5-4 0,-4 2 0,-5-3 0,-3 1 0,-2-1 0,-1 0 0,-3 0 0,1 0 0,1 0 0,6 3 0,-5-2 0,3 3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9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24575,'16'-3'0,"-1"-1"0,3 1 0,-3-1 0,-1 1 0,-1-1 0,-2 2 0,6-1 0,-1 2 0,-1 0 0,-7 1 0,-5 0 0,-5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0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24575,'3'18'0,"0"-2"0,-2-5 0,0-3 0,-2 1 0,0 0 0,0-1 0,0-7 0,3-7 0,-1 1 0,0-3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24575,'53'9'0,"-36"-6"0,29 6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0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24575,'-7'24'0,"1"-1"0,0 10 0,3-7 0,1 1 0,2-10 0,1-8 0,0-7 0,0-4 0,0-1 0,-1 2 0,1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24575,'11'-7'0,"11"0"0,11 4 0,17 1 0,-1 2 0,2-2 0,-14 1 0,-7-2 0,-11 1 0,-8 1 0,-7-3 0,-7-4 0,-4-5 0,1 3 0,0 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1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24575,'-1'45'0,"0"12"0,1 15 0,1-9 0,1-7 0,1-21 0,0 0 0,1-9 0,-2 0 0,0-6 0,1-1 0,-1-6 0,0-1 0,0-5 0,-2 0 0,1-4 0,0 1 0,3-1 0,0-1 0,9 2 0,4-1 0,6 0 0,1-1 0,-1-3 0,-2 1 0,-1-3 0,-6 1 0,-6 0 0,-4 1 0,-3-1 0,0 0 0,-1-1 0,0-1 0,0 0 0,0 1 0,0 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24575,'21'2'0,"13"1"0,12 1 0,4 1 0,-10-1 0,-16-2 0,-13-1 0,-8-1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2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24575,'0'30'0,"-1"-5"0,-1 5 0,0-9 0,1-1 0,0-9 0,1-4 0,1-6 0,5-12 0,1-15 0,-1 9 0,-2-4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3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24575,'9'-2'0,"1"0"0,3 2 0,3 3 0,1 5 0,-1 2 0,-3 6 0,-4-2 0,-4-1 0,-7-1 0,-8-1 0,-7 2 0,-3-2 0,1-1 0,9-4 0,4-3 0,13-1 0,3 0 0,11-1 0,1 0 0,2-4 0,-2-2 0,0-7 0,-2-7 0,1-7 0,-10 10 0,-3 3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24575,'0'6'0,"-1"2"0,0-1 0,0-1 0,0 0 0,0-1 0,1 0 0,1-5 0,11-13 0,4-4 0,5-6 0,-2 4 0,-10 9 0,-3 6 0,-9 15 0,-2 16 0,-3 14 0,2 3 0,2-12 0,3-10 0,0-14 0,2-4 0,12-16 0,3-4 0,12-19 0,-2-8 0,-6-5 0,-5 8 0,-9 13 0,-6 19 0,-11 20 0,-5 10 0,-12 19 0,2-1 0,-3 7 0,9-13 0,6-10 0,10-15 0,13-28 0,2-6 0,12-30 0,0 1 0,-4-1 0,-5 13 0,-10 19 0,-3 13 0,-3 10 0,-10 21 0,4 8 0,-7 16 0,11-11 0,2-4 0,4-16 0,2-7 0,4-5 0,2-4 0,3-8 0,-2-7 0,-3-19 0,-3 13 0,-5-4 0,-1 21 0,0 6 0,1 10 0,6 6 0,4 12 0,8 14 0,-7-18 0,0 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7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24575,'1'33'0,"1"2"0,2 7 0,1 1 0,1-5 0,-1-2 0,-2-6 0,-2-1 0,-1 4 0,0 10 0,0 15 0,0 3 0,0 20 0,0 1 0,0 18 0,0-50 0,0 0 0,0 2 0,0-1 0,2 49 0,1-14 0,5 10 0,1 3 0,-5-37 0,0 3 0,0 2 0,-1 1 0,-2-2 0,0-1 0,0-6 0,0-1 0,-3 42 0,1-42 0,-2 2 0,-1 2 0,-1 2-253,-1 8 0,0 1 253,0 0 0,0-1 0,1-6 0,1-2 0,1-5 0,1-3 0,-1 32 0,3-2 0,-3-16 0,-1 9 0,2 0 0,-1-1 506,4-6-506,0-17 0,1-17 0,-1-16 0,-1-9 0,0-4 0,0-5 0,1 0 0,-1-3 0,1 2 0,0-8 0,0 2 0,1-8 0,-1-1 0,0-4 0,2-8 0,3-13 0,4-20 0,3-13 0,-6-5 0,-2 24 0,-5 19 0,0 22 0,0 8 0,0 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8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24575,'25'-3'0,"23"1"0,19 5 0,12-1 0,5 2 0,-26-1 0,-14-3 0,-25 0 0,-16-7 0,-12-8 0,-18-18 0,-10-15 0,8 18 0,6 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24575,'0'33'0,"-3"17"0,-3 20 0,-4 15 0,2 10 0,-1-11 0,6-14 0,0-17 0,3-11 0,0-11 0,0-3 0,1-10 0,1-4 0,2-6 0,5-1 0,12-2 0,16 4 0,15 1 0,5 1 0,-9-2 0,-12-4 0,-17-3 0,-8-2 0,-9-1 0,1-2 0,-2-1 0,2-3 0,4 1 0,-3 2 0,2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24575,'67'1'0,"0"1"0,-4-2 0,-1 0 0,10 3 0,-4 0 0,4-2 0,-26 2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8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24575,'6'-6'0,"0"1"0,0 3 0,7 0 0,5 2 0,9 1 0,4 4 0,-3 0 0,-7 3 0,-12-4 0,-6 3 0,-3-5 0,-1 3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24575,'0'31'0,"0"-2"0,0-5 0,0 0 0,0-4 0,0 0 0,1-7 0,0-7 0,4-18 0,-2-15 0,1-37 0,-2 32 0,-2-12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24575,'23'10'0,"15"5"0,5 2 0,-2-2 0,-18-6 0,-16-2 0,-9 5 0,-13 8 0,-8 5 0,-5 0 0,5-7 0,9-8 0,16-5 0,11-2 0,7 1 0,0 3 0,-9 0 0,-6 2 0,-5 4 0,-2-1 0,-3 4 0,1-7 0,-2 1 0,1-5 0,1-2 0,0-1 0,1-1 0,0-1 0,2-4 0,5-12 0,0-4 0,1 1 0,-1 6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648 1068 24575,'-14'0'0,"-3"0"0,-10 0 0,-11-3 0,-3 1 0,-8-4 0,-2-2 0,0-6 0,3 0 0,-1-6 0,13 3 0,0-3 0,10 0 0,2-2 0,5 2 0,-4-7 0,4 3 0,-1-4 0,5-5 0,3 0 0,4-9 0,1 5 0,2-5 0,-1 4 0,2-2 0,1-3 0,3 3 0,5 5 0,4-2 0,8 0 0,7-11 0,4-4 0,7-3 0,2 6 0,-3 12 0,3 7 0,-3 11 0,11-1 0,5 1 0,13 5 0,-5 1 0,4 8 0,2 0 0,2 15 0,5 3 0,-7 12 0,-11 3 0,-12 2 0,-4 6 0,-10 6 0,-1 6 0,-7 10 0,-6 9 0,-10-14 0,-4 2 0,-12 44 0,2-37 0,-5-1 0,-7-9 0,-4-3 0,-1-5 0,-3-1 0,-6 0 0,-1-2 0,-29 21 0,0-7 0,20-18 0,7-9 0,12-8 0,4-6 0,0-3 0,0 0 0,-3-2 0,5-1 0,6-2 0,6-2 0,6-7 0,4-17 0,3-17 0,-3 11 0,3-2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3477 24575,'3'-28'0,"4"-21"0,7-31 0,-4 19 0,2-7-1296,4-14 0,1-4 1296,-5 20 0,0-2 0,0 1 0,6-28 0,-1 0 0,-5 25 0,0-1 0,0-1 0,-2-8 0,0 0 0,-1-1 0,0-1 0,-1 1 0,0 0 0,-2 4 0,1 0 0,-2 5 0,-2-15 0,0 9 825,0-14-825,-1 11 427,4 15-427,2-2 0,0 10 0,-3 5 1340,-3 14-1340,-2-4 0,-1 12 0,1-3 0,-2 11 0,2 4 0,-2 3 0,2-1 0,-1-8 0,0-6 0,-1-8 0,0 3 0,0 2 0,2 8 0,-1-5 0,1-6 0,1-21 0,0-18 0,2-6 0,-1 8 0,0 29 0,1 20 0,-2 17 0,2 2 0,-1 2 0,-1-1 0,1 2 0,-1 1 0,2 0 0,6 0 0,10 1 0,22 0 0,23 0 0,20-5 0,-20 0 0,5 0-536,4-4 1,3 0 535,18 0 0,3-2 0,-31 4 0,1-2 0,0 2 0,1 2 0,0 0 0,1 1 0,-1-2 0,1 1 0,-1 0 0,27 0 0,2-1-684,-22 3 0,3-1 0,0 0 684,-2-1 0,1 0 0,1 0 0,7 2 0,2-1 0,-2 1 0,-7-1 0,-1 1 0,-2-1-272,21 2 1,-5 1 271,-19-2 0,-3 1 0,-1 0 0,0 1 0,-6 1 0,-1 0 0,5 0 0,-1 0-32,0 3 1,-1 0 31,-8-2 0,-1 1 462,1 1 0,-2-1-462,35-1 0,-32 1 0,3 0 0,5 3 0,2 0 575,13 1 0,3 1-575,8 3 0,-1 0 0,-17-4 0,-5 0 304,-11 1 1,-7-1-305,10-3 72,-26-1-72,-7-1 0,7 2 0,18 0 974,25 3-974,18-1 0,-34-1 0,2-1 0,-6-1 0,0-1 0,3 0 0,-2-1 0,-6-1 0,-2 0 0,46-3 0,-6-2 0,-33 2 0,1-2 0,-6-2 0,0 0 0,7-1 0,0-1 0,33-12 0,-25 7 0,-31 5 0,-20 6 0,-14 5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24575,'5'6'0,"11"5"0,27 11 0,20 12 0,20 6 0,-16-5 0,-22-12 0,-26-12 0,-18 0 0,-7 4 0,-6 14 0,-4 3 0,-3 4 0,4-6 0,1-8 0,7-9 0,1-3 0,2-6 0,-20 7 0,16-8 0,-15 5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24575,'1'19'0,"4"11"0,5 22 0,3 15 0,-1 6 0,-3 5 0,-4-20 0,-1-6 0,-2-21 0,-1-17 0,0-9 0,-3-30 0,2-5 0,-1-18 0,5 0 0,4 3 0,4-4 0,0-1 0,1 3 0,-3 9 0,2 5 0,-2 11 0,6 5 0,-1 4 0,4 6 0,-2 1 0,-1 5 0,-2 0 0,-5 2 0,3 3 0,-8-2 0,2 2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38 137 24575,'19'2'0,"11"0"0,9 1 0,21 0 0,-4-1 0,1 0 0,-17-5 0,-13-2 0,-13-6 0,-8-2 0,-6-7 0,-14-3 0,-17-2 0,-15 3 0,-13 6 0,0 6 0,12 7 0,6 6 0,13 5 0,3 7 0,6 3 0,8 3 0,6-1 0,10 3 0,10 0 0,11 3 0,11-4 0,6 1 0,-3-7 0,6-4 0,-3-7 0,-17-4 0,-3-1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9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24575,'-25'32'0,"9"-6"0,-1 9 0,12-10 0,6-1 0,7-3 0,7-5 0,12 0 0,8-7 0,8-2 0,1-12 0,2-8 0,-23 3 0,-1-1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9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94 24575,'-13'36'0,"5"-4"0,14-11 0,11-3 0,3-10 0,6-3 0,-5-10 0,-2-4 0,-3-10 0,-5-8 0,-4-8 0,-12 0 0,-9-1 0,-5 14 0,-5 5 0,9 11 0,3 3 0,9 4 0,1-1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24575,'74'3'0,"0"-1"0,-1 1 0,6-1 0,10 2 0,1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0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24575,'2'21'0,"2"6"0,1-1 0,1 3 0,0-9 0,-2-7 0,-2-7 0,0-4 0,-2-9 0,1-8 0,2-15 0,12-22 0,2 11 0,6-5 0,-6 28 0,-7 7 0,-4 8 0,-2 6 0,0 11 0,0 9 0,2 7 0,0-2 0,0-1 0,1-5 0,2 1 0,5-3 0,2-2 0,0-4 0,-3-7 0,-3-10 0,-1-12 0,-4 6 0,0-6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0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24575,'-35'11'0,"-5"2"0,4-2 0,5 2 0,14-3 0,9-3 0,7 0 0,9 1 0,15 1 0,9-2 0,3 1 0,-11-6 0,-12 4 0,-6 3 0,-3 5 0,0 5 0,-3-3 0,0-1 0,-4-5 0,1-4 0,-1-2 0,3-6 0,2-7 0,9-14 0,8-15 0,5-6 0,-7 14 0,-4 10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1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24575,'76'0'0,"-4"0"0,-12 0 0,-20 0 0,-21-1 0,-13-1 0,-8-3 0,-2-7 0,-5-6 0,4 6 0,-2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1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24575,'0'29'0,"-4"13"0,-1 7 0,-7 23 0,-1 3 0,2 9 0,3-6 0,5-23 0,4-20 0,0-24 0,3-20 0,0-19 0,6-18 0,-5 18 0,2 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1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24575,'8'60'0,"2"9"0,2-2 0,0-3 0,-3-18 0,-5-23 0,-3-20 0,3-22 0,7-21 0,13-32 0,13-9 0,-13 32 0,0 1 0,16-18 0,-4 10 0,-18 33 0,-7 10 0,-5 9 0,-2 2 0,6 8 0,5 6 0,19 14 0,-17-11 0,5 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2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24575,'-8'32'0,"2"10"0,3 7 0,5 7 0,7-8 0,3-11 0,4-9 0,-3-14 0,0-7 0,-2-6 0,6-8 0,8-12 0,5-19 0,1-11 0,-3-6 0,-8 14 0,-7 15 0,-7 16 0,-6 10 0,0 12 0,0 4 0,0 8 0,0 0 0,0-2 0,4-1 0,1-4 0,1-7 0,3-3 0,7-8 0,7-13 0,8-14 0,-2-9 0,-13 10 0,-5 9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2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24575,'-34'23'0,"4"6"0,-4 13 0,15-1 0,6-1 0,10-14 0,9-5 0,6-9 0,13-2 0,12-5 0,7-5 0,1-9 0,2-6 0,-2-9 0,7-12 0,-7-1 0,-16 11 0,-13 9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2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24575,'16'-6'0,"15"0"0,23 3 0,2-1 0,-3 2 0,-22 1 0,-13-1 0,-5 1 0,1-1 0,1 1 0,-2 0 0,-4 0 0,-4-1 0,-4 0 0,0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3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24575,'-6'33'0,"3"13"0,1 7 0,2 19 0,0-5 0,3 7 0,0-17 0,1-9 0,1-18 0,-1-6 0,1-6 0,-2-6 0,1-7 0,2-16 0,-2-8 0,6-20 0,-6 19 0,0-3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3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24575,'1'21'0,"1"10"0,1 13 0,-2 20 0,1-33 0,-2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5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 24575,'-41'21'0,"1"5"0,-26 11 0,15-6 0,16-10 0,15-9 0,16-6 0,21 7 0,7 4 0,17 12 0,-1 3 0,-10 2 0,-9 7 0,-14 1 0,-10 6 0,-5 0 0,-10-6 0,0-4 0,-1-14 0,5-6 0,6-12 0,-2 0 0,-2-2 0,-11 3 0,-21 5 0,21-6 0,-9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24575,'28'48'0,"-6"-9"0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24575,'-1'24'0,"0"1"0,1-4 0,0 1 0,1-1 0,0-4 0,1-2 0,1-3 0,6 5 0,9-2 0,15 1 0,7-9 0,5-12 0,-19 1 0,-6-5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 24575,'-26'11'0,"2"8"0,3 6 0,7-1 0,8-1 0,6-9 0,7-3 0,10-4 0,9-5 0,10-7 0,-5-4 0,-1-11 0,-11-3 0,-8-1 0,-4 5 0,-6 7 0,-1 7 0,0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4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24575,'1'38'0,"1"-8"0,0-4 0,-1-14 0,2-6 0,4-22 0,2-3 0,11-21 0,2 2 0,0 5 0,2 8 0,-2 16 0,2 3 0,13 5 0,5 9 0,-3 1 0,-7 5 0,-18-1 0,-8 3 0,-1 1 0,1 7 0,3 1 0,6 2 0,7-4 0,4-7 0,-1-8 0,-10-4 0,-8-4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6:51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18 24575,'22'-4'0,"4"2"0,11-1 0,9 2 0,10 1 0,-3-1 0,10 1 0,-10-2 0,1 1 0,-6 1 0,-12-2 0,-9 2 0,-11-1 0,-7 0 0,-4 1 0,0 0 0,2 0 0,0 0 0,4 0 0,6 0 0,8 0 0,-2 0 0,-6 0 0,-10 3 0,-8 1 0,-2 2 0,-1 2 0,0 2 0,-1 3 0,0 8 0,-1 0 0,1 11 0,-3 3 0,4 6 0,-5 10 0,4 2 0,-4 1 0,1 10 0,-2-1 0,0 6 0,2-6 0,1-8 0,4-13 0,-2-4 0,2-8 0,-2-2 0,2-1 0,-2-4 0,0 3 0,2-9 0,0-1 0,2-6 0,0-1 0,0-1 0,0 0 0,17-4 0,16-1 0,24-3 0,13 0 0,2 2 0,2-2 0,-4 3 0,-8-1 0,-17 0 0,-18-1 0,-17 1 0,-11 4 0,-7 6 0,-8 5 0,-5 5 0,-5 1 0,-7 6 0,-13 8 0,-10 5 0,-12 4 0,4-4 0,10-11 0,4-2 0,3-3 0,-3 1 0,-6 5 0,8-5 0,5-1 0,2 2 0,4-1 0,-4 1 0,2-2 0,2-1 0,5-5 0,3-2 0,3-3 0,-1-2 0,1 0 0,4-3 0,8-4 0,9-5 0,4-7 0,1-3 0,-2-8 0,-1 2 0,-5-10 0,-2-5 0,-7-6 0,0-8 0,-2 2 0,3 4 0,-3-4 0,2 2 0,-2-5 0,5 4 0,4 9 0,5 10 0,4 6 0,1 4 0,1 0 0,0 1 0,0 1 0,0 3 0,0 1 0,1 1 0,2 0 0,2 1 0,5-3 0,6-2 0,5-1 0,4-1 0,-2 1 0,-4 3 0,-7 2 0,-5 2 0,-3 2 0,-2-1 0,2 2 0,0 0 0,4-1 0,4 0 0,0 0 0,0-1 0,-5 2 0,-3-1 0,-3 1 0,1-6 0,-1-5 0,0-11 0,0-12 0,-2-21 0,-3-14 0,0-12 0,0 10 0,1 1 0,3 6 0,-5-5 0,3-5 0,-3 10 0,3 14 0,1 13 0,1 13 0,-1-2 0,1 2 0,-2-4 0,2 2 0,0 3 0,1 2 0,0 5 0,0 3 0,-1 1 0,0 6 0,0 2 0,0 3 0,0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6:59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607 68 24575,'-24'-5'0,"-9"0"0,-11-2 0,-22 4 0,-8 2 0,-11 1 0,15 0 0,22 0 0,26 0 0,11 0 0,7 0 0,-2 0 0,0 0 0,-1 0 0,1 7 0,3 4 0,-1 13 0,0 11 0,1 19 0,2 25 0,1-26 0,0 2 0,1 3 0,0 2-450,0 18 1,1 2 449,-1 1 0,0 2 0,-1 12 0,0 1 0,-2 1 0,-1-2 0,-1-7 0,0-3 0,0-15 0,1-2-22,-1-4 0,1-3 22,2-10 0,0-1 0,0 1 0,0-1 0,1 40 0,0-16 0,-3-9 896,1-14-896,-3 1 47,1-2-47,-2 10 0,3-2 0,-2-2 0,2-16 0,1-5 0,0-12 0,-2 1 0,1-1 0,-3 5 0,2-3 0,-1 4 0,4-6 0,0 1 0,1 0 0,0 8 0,0-1 0,-2 17 0,2-12 0,-1 2 0,3-12 0,2-1 0,2 7 0,1 2 0,0 2 0,-2-13 0,-1-8 0,4-10 0,9-5 0,8 0 0,21 2 0,17 0 0,-11 1 0,6 0 0,16 0 0,5-1-377,12 3 1,2 0 376,-3-2 0,-4 0 0,-18 0 0,-4-1 0,31 0 0,-42 1 0,-10-3 0,-16 3 0,-13-3 0,-7 0 753,-3 0-753,-2-2 0,0-3 0,0-2 0,1-3 0,-1-7 0,4-12 0,2-23 0,2-35 0,-4 30 0,-1-4 0,-2-2 0,-1-3-332,2-8 1,-1-1 331,-1 1 0,1 0 0,0-9 0,2-2 0,1-1 0,0-1 0,-2 3 0,-2 1 0,1 5 0,-1 5 0,-2 14 0,-2 2 0,0 3 0,0 2 0,0-30 0,-1-6 0,1 5 0,-2-2 0,2 15 663,0-9-663,2 7 0,-3-9 0,-1 4 0,-6 7 0,2 18 0,-1-1 0,4 12 0,2-17 0,0-4 0,3-12 0,-2 14 0,1 0 0,0 16 0,0-2 0,1 9 0,0 5 0,0 8 0,0 9 0,0 4 0,-2 8 0,-15 4 0,-19 1 0,-26-1 0,-26 2 0,31-2 0,-4-1 0,-1-2 0,-1 0 0,-2-1 0,2 1 0,-29-5 0,27 3 0,36 4 0,13 0 0,27 6 0,-7-5 0,11 5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7:58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2936 5811 24575,'-2'-30'0,"-4"-18"0,-2-13 0,-1-10 0,1-9 0,-2-5-1208,0 10 0,-1-3 1,1-1 1207,1 3 0,1 1 0,-2-2 0,-1-3 0,-1-1 0,0 2 0,2 10 0,1 1 0,-2 0 0,-1-9 0,0-1 0,-1 1 0,1 10 0,-1 1 0,0 0 112,-7-31 0,0 2-112,1 15 0,0 5 0,0 14 0,1 5 793,-9-27-793,-6-3 0,-1 5 0,11 30 0,-1 0 0,-1 1 0,0-1 0,-3-7 0,1 0 0,5 11 0,2 0 0,-2-9 0,2-3 0,2 2 0,2-1 649,-3-10 1,1-1-650,0-4 0,0-1 0,0 0 0,1 3 0,3 13 0,1 1 0,-2-3 0,0 0 0,2 6 0,1-1 0,-4-13 0,0-3 0,0-6 0,0-1 0,-1-2 0,0 0 0,4 10 0,1-1 0,-2-2 0,1-2 0,5 3 0,1-1 0,-3-11 0,1-1 0,4 4 0,1 1 0,0 6 0,0 4 0,3 14 0,0 4 758,-6-29-758,-3 6 0,-4 7 0,-3-9 0,3 5 0,5 18 549,3 20-549,4 21 0,0 8 0,-16 3 0,-18-1 0,-26 2 0,11 0 0,-6 0 0,-13 1 0,-4 0-818,-9 0 1,-5 0 817,12-1 0,-5 0 0,1 0 0,6 0 0,1 0 0,-1 0 0,-8 0 0,-1 0 0,4-1 0,-22 1 0,7 0 0,21 2 0,6 1 0,-23 1 0,43 2 0,27-2 0,12-4 0,7-3 0,1 2 0,1-2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7:58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0 24575,'-24'41'0,"3"-7"0,-4 8 0,3-6 0,-1 1 0,3-1 0,7-10 0,6-9 0,6-10 0,1-5 0,0 0 0,0 0 0,1 2 0,4 5 0,5 5 0,3 2 0,4 4 0,-4-3 0,-3-2 0,-2-1 0,-5-7 0,2 2 0,3 3 0,6 2 0,15 9 0,14 11 0,-14-15 0,-1 4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19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421 255 24575,'-18'-2'0,"3"1"0,-2 1 0,-6 9 0,0 7 0,-7 9 0,4 5 0,10-3 0,2 1 0,9-2 0,2 2 0,3 1 0,6-2 0,2-5 0,10-3 0,10-7 0,11-3 0,11-3 0,0-5 0,3 1 0,-10-5 0,5-4 0,-11-8 0,0-8 0,-12-7 0,-8-4 0,-8 1 0,-7-6 0,-2 2 0,-5-1 0,-6-3 0,-10 1 0,-8 3 0,-19-4 0,-21 4 0,21 19 0,-4 0 0,-8-1 0,-2 1 0,4 6 0,3 1 0,-32-4 0,37 13 0,30 6 0,6 4 0,7 2 0,3 3 0,3-2 0,4 1 0,6-3 0,8-2 0,17 1 0,17-5 0,-20 0 0,2-3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19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970 0 24575,'-27'23'0,"-23"14"0,-15 18 0,18-15 0,-1 4 0,3 2 0,0 2-479,-9 8 1,0 2 478,0 2 0,0-1 0,1-3 0,-1-1 0,2-4 0,2-2 117,12-11 1,2-3-118,-26 24 0,31-28 0,11-5 0,7-13 0,7-3 722,3-5-722,1 0 0,1-2 0,1-1 0,-1 1 0,0-1 0,-1 1 0,1 0 0,1 0 0,0-1 0,0 1 0,0 0 0,3 1 0,-3-2 0,3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1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 24575,'3'37'0,"0"9"0,-1 4 0,2 14 0,-2-9 0,3-4 0,-3-14 0,0-20 0,-7-15 0,-8-13 0,-5-6 0,-7-4 0,2 3 0,-4 2 0,-1 4 0,-8 6 0,0 5 0,2 6 0,6 1 0,13 5 0,8-2 0,3 2 0,8-1 0,2 0 0,11 2 0,2-3 0,6 2 0,-4-5 0,3-2 0,-14-3 0,2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24575,'4'79'0,"0"-1"0,0 0 0,1 21 0,1 0 0,0-18 0,1 3 0,1-3-136,-1-7 0,1-3 0,-1-7 0,-1-6 0,-1-5 0,1-3 0,1 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1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24575,'31'-2'0,"4"1"0,21 4 0,-6 5 0,-6-1 0,-17 0 0,-17-6 0,-5 0 0,-1-6 0,2-5 0,3-12 0,-1-6 0,-1 2 0,-3 9 0,-2 10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1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24575,'-3'38'0,"-1"4"0,-7 5 0,0 5 0,0-7 0,4-9 0,4-13 0,3-13 0,5-12 0,6-7 0,12-14 0,5-11 0,-9 14 0,-4-1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2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24575,'3'15'0,"0"3"0,1 2 0,-2 3 0,1-3 0,0-2 0,-2-6 0,1-5 0,0-9 0,2-12 0,4-9 0,4-8 0,2 5 0,1 3 0,-1 8 0,-2 6 0,1 5 0,0 6 0,2 8 0,-3 8 0,-3 4 0,-3 3 0,-1-1 0,-2-7 0,-1-5 0,1-9 0,12-10 0,6-9 0,14-11 0,-16 10 0,-1 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3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58 24575,'-8'30'0,"1"-5"0,4-5 0,1-9 0,2-2 0,0-5 0,2-2 0,0 0 0,8-2 0,0-1 0,7-4 0,-1-7 0,4-8 0,0-7 0,-5 3 0,-2 5 0,-9 9 0,-2 10 0,1 5 0,5 9 0,2 2 0,5 1 0,-1-3 0,2-5 0,3-3 0,-6-5 0,3-5 0,-4-4 0,4-8 0,-2 3 0,-5 0 0,-2 7 0,-6 6 0,2 8 0,0 7 0,0 5 0,0-3 0,-1-5 0,1-11 0,3-10 0,3-7 0,8-14 0,0 2 0,0-1 0,-5 12 0,-5 8 0,0 17 0,0 13 0,1 12 0,0 4 0,-2-7 0,-3-15 0,2-11 0,3-11 0,4-7 0,6-3 0,-2 2 0,0 3 0,-6 6 0,-4 4 0,-2 4 0,1 4 0,1 5 0,4 5 0,-3 0 0,1-5 0,-1-14 0,-1-14 0,0-14 0,-3 10 0,-1 4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24575,'-1'18'0,"-1"8"0,1 5 0,-1 6 0,2-22 0,0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3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24575,'0'25'0,"2"-3"0,-2-3 0,2-2 0,-1-1 0,1-2 0,6 1 0,7-3 0,12-3 0,10-6 0,5-10 0,-17 2 0,-5-2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24575,'-50'28'0,"12"-3"0,-2 8 0,21-7 0,8-1 0,11-2 0,8-2 0,8-4 0,10-4 0,20-7 0,1-8 0,24-7 0,-4-11 0,-14 5 0,-2 0 0,-2-3 0,13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3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27 24575,'-1'-6'0,"0"2"0,1-1 0,0 1 0,0 0 0,0 2 0,0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9:32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24575,'-2'22'0,"6"12"0,5 17 0,10 20 0,1 4 0,-6-25 0,0 2 0,-1-1 0,1 2 0,1 9 0,1 2 0,0 3 0,-1 2-287,0 3 1,-1 2 286,-1 9 0,-2 0-594,-2-5 0,-1 2 594,-4-14 0,0 3 0,-1 0-599,-1-3 1,-1 1 0,0 3 598,0 12 0,-1 4 0,-1 0 0,0 3 0,0 1 0,0-1 0,-1-3 0,1 0 0,0-1 0,1-5 0,-1-1 0,2-4-247,1 11 1,0-4 246,0-3 0,1-4 0,0-20 0,0-1 236,-1 2 0,0 0-236,0-5 0,0 0 1073,2 44-1073,0-12 1907,0 10-1907,-1-20-6187,2-1 6187,0-16 0,0-13 0,0-1 0,0-3 0,0 17 0,3 6 0,1 16 6784,2 5-6784,-2-4 0,-2-12 0,-3-17 0,-3-8 0,-1-11 0,1 3 0,-1-7 0,3-1 0,-3-7 0,2 3 0,-2-3 0,1-1 0,-1 0 0,1-4 0,-1-4 0,1-4 0,-1-5 0,0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9:34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1 467 24575,'15'-4'0,"6"0"0,18-2 0,20-4 0,3 0 0,16-4 0,-10 2 0,4-5 0,4-3 0,2-1 0,18 2 0,3 6 0,-40 6 0,2 1 0,-2 2 0,2-1 0,17-1 0,5 0-641,0 1 1,2 0 640,-20 1 0,3-1 0,-1 1 0,0 1 0,0 0 0,-1 0 0,22-3 0,-1 0 0,8 2 0,0 0 0,-8 0 0,0 0 0,-22 2 0,3 0 0,-1 1 0,0 1 0,-1 0 0,2 0 0,1 0 0,1 1 0,-1-1 0,31 0 0,-3 0 0,-10-1 0,-2-1-160,-5 0 0,-4-1 160,-18-1 0,-3-1 0,-2-1 0,0-2 0,-2-1 0,-1-2 0,1-1 0,0 0 0,9 1 0,1 0 0,-6-1 0,0 2 0,9 1 0,1 1 0,-8 1 0,0 0 0,4 1 0,0 1 0,-7 2 0,-1 0 0,43-5 1259,-15 4-1259,6 1 342,-9 0-342,5 1 0,-11-2 0,-8-1 0,0 2 0,-6 0 0,14-1 0,-3 4 0,13-1 0,-1 1 0,-10 0 0,-23-1 0,-22 0 0,-10 0 0,0 0 0,9 1 0,7 0 0,7 0 0,-2 0 0,-8 0 0,-5 0 0,-7-1 0,-1 1 0,-2-2 0,-3 1 0,-3 0 0,1-1 0,0 2 0,5 0 0,-3 0 0,0 0 0,-6 0 0,-2 1 0,-10 3 0,-15 7 0,9-6 0,-8 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1 798 24575,'14'-91'0,"1"-1"0,0 0 0,0 0 0,-8 29 0,1 1 0,7-14 0,-1-1 0,1 1 0,0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9:35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24575,'84'-14'0,"-1"0"0,-16 3 0,0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42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24575,'9'-16'0,"0"3"0,6-2 0,-1 4 0,-4 3 0,-2 3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45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24575,'2'-20'0,"2"2"0,3-5 0,4-1 0,4-2 0,-7 10 0,0 5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1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7 24575,'-20'30'0,"3"1"0,3-2 0,7-8 0,5-11 0,12-13 0,2-7 0,10-6 0,-2-5 0,-1 0 0,-2-1 0,-5 3 0,-5 5 0,-14 13 0,-5 8 0,-11 17 0,4 1 0,4 2 0,8-11 0,7-6 0,10-14 0,2-5 0,9-10 0,-1-5 0,-7 5 0,-4 4 0,-24 23 0,-12 15 0,-10 14 0,1 1 0,15-9 0,11-12 0,8-11 0,14-12 0,-1-1 0,10-10 0,-2-3 0,-1-4 0,-5 1 0,-6 7 0,-10 9 0,-4 9 0,-10 5 0,0 5 0,0 2 0,9-5 0,4-2 0,3-5 0,1-2 0,4 1 0,11 5 0,-8-4 0,7 5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 24575,'-19'12'0,"3"0"0,-7 7 0,0 10 0,-2 2 0,6 5 0,8-8 0,9-9 0,3-8 0,7-6 0,6-3 0,6-3 0,6-8 0,-4-5 0,-2-7 0,-6-6 0,-4 2 0,-5-2 0,-4 5 0,-4 6 0,-1 8 0,-4 5 0,-11 13 0,-14 16 0,-12 17 0,1 12 0,15-6 0,15-16 0,12-15 0,11-13 0,14-2 0,9-8 0,7-5 0,0-12 0,-11-1 0,-2-13 0,-9-1 0,-8-8 0,-4 10 0,-9 11 0,-1 14 0,-1 8 0,-4 4 0,-12 9 0,-2 6 0,-6 11 0,12-5 0,7-3 0,8-10 0,4-4 0,2-3 0,6-1 0,2-1 0,0-2 0,-2-1 0,-5-4 0,-2-5 0,-1-4 0,-2 2 0,-1 4 0,1 6 0,1 5 0,4 2 0,3 6 0,-3-4 0,1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4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24575,'-19'39'0,"0"-1"0,3 22 0,2 18 0,7-21 0,1 4-715,-1 16 0,-1 4 715,0 11 0,1 3 0,2-26 0,2 0 0,-1-2 0,0 24 0,0-1 0,2 2 0,2-3 0,2-19 0,0-3 174,-2-9 0,1-3-174,3 27 0,-4-32 0,0-6 0,1-11 0,-1 1 1082,2-7-1082,-2 0 0,2-1 0,-1-2 0,1-2 0,-1 0 0,0-1 0,0 5 0,0 8 0,2 4 0,3 7 0,-1-4 0,1 3 0,-3-12 0,0 3 0,-2 0 0,-1-4 0,0 6 0,0-5 0,0 0 0,0-3 0,0-1 0,0 1 0,-2 5 0,1 1 0,-3 6 0,4-6 0,-1-3 0,1-7 0,0-4 0,0 0 0,0 6 0,0-1 0,0 2 0,0-8 0,0-4 0,1-5 0,-1 0 0,0 8 0,-1 6 0,1 8 0,-1-3 0,2-6 0,-1-11 0,0-6 0,0-1 0,0 4 0,1 3 0,0 4 0,0-5 0,-1-3 0,0-3 0,1-1 0,0 4 0,-1-2 0,3 3 0,-2-3 0,0-3 0,2-5 0,-2 0 0,1-2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5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24575,'44'-7'0,"10"0"0,15 3 0,-5 1 0,-15 4 0,-22 0 0,-22 2 0,-22 6 0,10-5 0,-10 4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5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24575,'-2'51'0,"1"-4"0,1-8 0,0-8 0,0-14 0,0-9 0,-2-14 0,-3-19 0,1-22 0,-1 18 0,4-4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5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24575,'-4'14'0,"1"2"0,1 5 0,1 2 0,1 0 0,0-2 0,0-5 0,0-5 0,1-3 0,-1-4 0,0 0 0,2-17 0,-2 11 0,2-12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70 110 24575,'-4'7'0,"-3"4"0,3 4 0,-2 2 0,4-2 0,5-13 0,10-10 0,3-9 0,6-7 0,-6-2 0,-4 3 0,-5 3 0,-8 7 0,-7 5 0,-10 4 0,-5 4 0,-6 10 0,2 7 0,10 4 0,6 0 0,9-7 0,7-4 0,11-6 0,12-2 0,10-2 0,-4-5 0,-6-1 0,-13-5 0,-7-1 0,-4-2 0,-10-6 0,-7 0 0,-10-3 0,-5 10 0,3 4 0,4 12 0,6 5 0,4 5 0,2 4 0,5-3 0,2 0 0,6-6 0,6-3 0,5-2 0,3-5 0,-3-3 0,-3-2 0,-3-3 0,-5-1 0,-4-1 0,-8-2 0,-2 4 0,-3 3 0,-1 7 0,4 5 0,-1 4 0,5 0 0,1 1 0,4-3 0,4 1 0,2-1 0,10-2 0,5-2 0,2-1 0,-4-2 0,-8 0 0,-6-1 0,-2 0 0,-2-3 0,-1-2 0,-6-2 0,-1 2 0,-2 2 0,3 2 0,3 4 0,0-1 0,3 1 0,0 1 0,2 0 0,1 4 0,8 10 0,-5-8 0,3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24575,'23'-61'0,"-1"1"0,0 2 0,-3 10 0,-6 13 0,-4 11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9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8 24575,'-39'17'0,"7"1"0,18-4 0,8 0 0,6-2 0,3-2 0,5-3 0,4-2 0,9-3 0,0-2 0,3-1 0,-5-3 0,-5-2 0,-3-4 0,-5-6 0,-2-4 0,-4-1 0,-1 5 0,0 7 0,-1 6 0,-9 6 0,-7 10 0,-5 2 0,-2 11 0,13-6 0,3 0 0,7-10 0,3-5 0,6-11 0,-3-4 0,6-8 0,-7-2 0,-1 3 0,-1 2 0,-3 7 0,-5 3 0,-11 6 0,-10 10 0,-8 12 0,2 13 0,14-3 0,7-3 0,12-15 0,4-6 0,5-4 0,9-4 0,8-4 0,-1-4 0,4-7 0,-7-4 0,-2-5 0,-4-1 0,-7 3 0,-4 10 0,-3 8 0,-1 5 0,1 2 0,1 1 0,-1-2 0,0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01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24575,'2'14'0,"-2"-1"0,3 0 0,-3-1 0,1-4 0,0 1 0,-1 3 0,1 6 0,0 1 0,1 9 0,-2 4 0,1 15 0,-1 17 0,0 14 0,-1 8 0,-1-8 0,0 12 0,0-16 0,2 4 0,-1-16 0,1-10 0,-3-4 0,3-6 0,-3 7 0,1-7 0,1 8 0,-2 2 0,3 0 0,-2-5 0,2 5 0,-1-3 0,-1 5 0,0-5 0,1-6 0,1-11 0,0-4 0,0 0 0,0 0 0,0 8 0,0 2 0,0 6 0,0 0 0,0 6 0,0-4 0,0-3 0,0 0 0,0-5 0,-1 9 0,0-6 0,0 7 0,1-9 0,-1-1 0,1-10 0,-1-10 0,1-6 0,0-2 0,0-1 0,-1-1 0,1-2 0,-1 0 0,0 1 0,-1 6 0,1 0 0,-1-1 0,2-7 0,0-1 0,1 1 0,1 3 0,0-3 0,-1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18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49 148 24575,'-14'9'0,"2"0"0,0 4 0,4 0 0,6-3 0,1-1 0,6-5 0,7-2 0,11-6 0,3-1 0,6-6 0,-8-1 0,-5-4 0,-7-1 0,-7 1 0,-5 1 0,-6 1 0,-2 2 0,-1 3 0,1 4 0,-5 5 0,-5 10 0,0 2 0,0 8 0,10-4 0,4-4 0,7-4 0,8-13 0,12-6 0,1-8 0,1-2 0,-9-3 0,-7 2 0,-5 2 0,-4 2 0,-6 7 0,-3 5 0,-3 5 0,-8 17 0,2 10 0,-2 11 0,12 6 0,6-10 0,7-5 0,6-11 0,10-10 0,2-3 0,6-6 0,-5-6 0,-4-4 0,-6-7 0,-6-5 0,-5-1 0,-5 2 0,-3 5 0,-2 9 0,2 3 0,-2 4 0,-5 7 0,-7 5 0,-11 12 0,7 0 0,4 0 0,11-10 0,6-6 0,6-5 0,7-1 0,12-6 0,6-7 0,1-2 0,-8-5 0,-11 5 0,-6 4 0,-5 5 0,-6 5 0,-8 1 0,-11 6 0,-5 3 0,5 3 0,8-1 0,11-7 0,9-2 0,4-4 0,2-1 0,0-4 0,-2 1 0,-2 1 0,-1 0 0,-1 4 0,2 2 0,-2 0 0,2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1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24575,'-4'87'0,"1"-23"0,2-8 0,0 2 0,5 23 0,-2 12 0,4-4 0,-4 0 0,0-1 0,-2-12 0,-4 7 0,2-8 0,-3 5 0,1 2 0,-1-2 0,1-8 0,-1-13 0,2-8 0,0-12 0,1-1 0,0-3 0,0-1 0,2-1 0,-3 7 0,3 1 0,-3 6 0,3-2 0,-1-3 0,1-4 0,0-4 0,0 1 0,-2 1 0,2 3 0,-2 3 0,1-8 0,0-3 0,1-12 0,0-6 0,0-3 0,-1 5 0,1 2 0,-2 3 0,2-5 0,-1-6 0,1-5 0,0 0 0,0 1 0,0 2 0,0 1 0,0-1 0,-1-1 0,1 0 0,-1 2 0,1-1 0,-1 5 0,1-2 0,-1 7 0,1-2 0,-1 3 0,1-2 0,-2-1 0,1 2 0,-1 7 0,-1 3 0,2 1 0,0-8 0,1-7 0,0-7 0,0-3 0,0 2 0,0 0 0,0 2 0,0-2 0,0-1 0,0-2 0,0 1 0,0-1 0,0 0 0,0 2 0,0 0 0,0 2 0,0 2 0,0 0 0,0 1 0,0 0 0,0 3 0,0 1 0,2 4 0,-1-3 0,1-4 0,-1-4 0,-1-4 0,1-2 0,-1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8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24575,'0'-9'0,"0"1"0,1 0 0,0 1 0,0-1 0,1 2 0,-2 2 0,2 2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8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24575,'1'-13'0,"0"4"0,4 2 0,6 1 0,4 1 0,-4 1 0,-2 2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8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24575,'5'-4'0,"4"-1"0,5 1 0,7 0 0,4-1 0,-9 3 0,-3-1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8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24575,'28'22'0,"5"3"0,8 15 0,-16-18 0,-12-3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9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24575,'7'13'0,"8"9"0,-6-10 0,4 4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9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24575,'2'11'0,"3"5"0,6 4 0,7 2 0,8 4 0,-11-14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7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1 247 24575,'76'-44'0,"1"0"0,-1 0 0,13-8 0,-18 11 0,-28 19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9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24575,'5'-4'0,"5"-2"0,2-2 0,6-2 0,2-1 0,9-9 0,6-7 0,-13 9 0,-2-1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9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24575,'23'5'0,"9"3"0,20 9 0,7 4 0,-3-2 0,-15-3 0,-22-11 0,-10-3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9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24575,'32'29'0,"8"5"0,0-2 0,8 0 0,-4-8 0,-1-7 0,-15-5 0,-11-7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0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24575,'12'9'0,"-1"-2"0,-1 0 0,0 1 0,7 3 0,3 3 0,7 5 0,1 2 0,-12-8 0,-5-2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24575,'12'26'0,"-4"-10"0,3 6 0,-6-14 0,-3-4 0,-2-1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0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24575,'-1'8'0,"0"0"0,0-4 0,1 1 0,2 0 0,5 1 0,10 2 0,12-1 0,3-4 0,4-2 0,-18-2 0,-5-1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0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24575,'8'-4'0,"2"-1"0,2-6 0,4-1 0,5-6 0,2-2 0,-2-1 0,5-5 0,-1-4 0,2-5 0,-11 13 0,-5 4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24575,'4'-6'0,"1"1"0,-2 2 0,2 1 0,4-1 0,9 2 0,7-1 0,13 2 0,-18 0 0,1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24575,'27'28'0,"1"11"0,-2 2 0,1 9 0,-4-10 0,-5-5 0,-7-17 0,-5-6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24575,'0'5'0,"0"-1"0,1 0 0,0 0 0,4 1 0,3 1 0,9 2 0,11 3 0,5-1 0,5-1 0,-10-4 0,-11-4 0,-10-1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24575,'93'-9'0,"0"-1"0,-19 2 0,0 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 24575,'4'-10'0,"0"2"0,-1-1 0,1 1 0,0-4 0,15-36 0,-1 6 0,5-20 0,-11 35 0,-8 12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24575,'1'-8'0,"0"1"0,1 0 0,0 3 0,2-1 0,0 4 0,8-2 0,5 0 0,-6 1 0,1-1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24575,'38'-29'0,"0"0"0,-2 7 0,4 2 0,5 12 0,10 3 0,8 3 0,0 4 0,-27-2 0,-11 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24575,'13'-2'0,"5"-2"0,6-3 0,5-5 0,3-3 0,4-8 0,-4 1 0,-1 0 0,-16 10 0,-5 6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24575,'27'-29'0,"4"-2"0,-6 6 0,8-11 0,4-10 0,-1-7 0,-12 16 0,-11 12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2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0 403 24575,'2'-34'0,"0"5"0,0 6 0,0 2 0,-2 8 0,4-18 0,0-4 0,1-27 0,-1 5 0,-3 1 0,-1 30 0,0 11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2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24575,'5'-22'0,"-1"5"0,0 5 0,2 1 0,4-3 0,5-2 0,8-3 0,-11 10 0,1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2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24575,'20'-26'0,"2"0"0,-4 4 0,0 1 0,-5 3 0,-2 4 0,-1-2 0,2-5 0,-5 11 0,-1-2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2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1 447 24575,'22'-22'0,"10"-8"0,28-19 0,-20 15 0,2-2 0,5-3 0,0 1 0,26-28 0,-22 18 0,-30 18 0,-10 4 0,-5 9 0,-4 6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6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24575,'23'-5'0,"14"2"0,7 2 0,6 1 0,-10-1 0,-16 1 0,-12-1 0,-11 0 0,-3-2 0,-1 2 0,1-2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8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24575,'3'77'0,"0"1"0,1-1 0,-1 1 0,0 6 0,0-4 0,0-11 0,5 21 0,-3-55 0,-3-20 0,4-22 0,-5-27 0,4-44 0,-5-19 0,0 29 0,0 17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24575,'-9'19'0,"0"11"0,-2 18 0,-1 19 0,-2 14 0,2 2 0,3-14 0,3-3 0,3-14 0,0 0 0,1-11 0,2-11 0,0-13 0,0-10 0,0-4 0,3-1 0,2 0 0,3 0 0,2 0 0,-1-1 0,-2 0 0,-1-1 0,-3 0 0,1 1 0,-1-1 0,-1 2 0,3-2 0,-3 1 0,1-1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7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24575,'16'-9'0,"3"1"0,3 3 0,3 3 0,2-1 0,-4 3 0,-3 1 0,-8-1 0,-6 5 0,-4-4 0,-2 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7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24575,'0'24'0,"1"-1"0,-1 0 0,1-3 0,-1-1 0,0-5 0,0 0 0,0-7 0,0 0 0,0-4 0,-2 0 0,1-3 0,-1 0 0,-3-8 0,2 5 0,0-5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9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24575,'0'65'0,"0"2"0,0 4 0,0-4 0,0-8 0,0-16 0,0-17 0,1-12 0,0-6 0,-1-2 0,0-1 0,2 3 0,1-1 0,2-1 0,1 0 0,0-4 0,0 1 0,0-3 0,2 1 0,3-1 0,0 0 0,-1 0 0,-2-1 0,-2-1 0,-2 0 0,-2 1 0,0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9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24575,'19'-1'0,"33"3"0,-14 1 0,22 2 0,-34-1 0,-7-1 0,-10-1 0,-5 0 0,-4-1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40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24575,'4'14'0,"0"-1"0,0-4 0,-1-1 0,0 0 0,-1 5 0,0 0 0,-1 1 0,0-3 0,-1-4 0,0-4 0,0-2 0,0-2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12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9 24575,'-69'-2'0,"-17"0"0,10 0 0,13 0 0,36 2 0,21 1 0,5 2 0,1 3 0,0 3 0,0 7 0,0 16 0,1 13 0,2 5 0,1 4 0,-1-15 0,-2 8 0,-1-1 0,-2 19 0,0 5 0,-1 4 0,1-15 0,1-3 0,-1-14 0,1 5 0,-1 2 0,-2 6 0,2 4 0,-3 9 0,0-5 0,-1 15 0,-2 0 0,1 18 0,-3-5 0,5-1 0,-2-14 0,4-15 0,0 5 0,-1-5 0,-1 13 0,-1 9 0,2-35 0,-1 4 0,-1 10 0,0 2 0,-1-3 0,1 2 0,1 13 0,0 1 0,0-15 0,2-2 0,1 1 0,1-2 0,-1 29 0,2-23 0,0-12 0,0-5 0,2 10 0,-2-2 0,2 6 0,-1-11 0,0-10 0,1-16 0,0-10 0,0-8 0,0-5 0,2-1 0,4-1 0,5-1 0,4 0 0,1 0 0,12 1 0,16 4 0,19-2 0,18 3 0,4-3 0,-12 0 0,-20-1 0,-20-1 0,-20 1 0,-6-1 0,-4-3 0,-3-10 0,3-12 0,3-23 0,3-9 0,2-19 0,-1 1 0,-3-7 0,-1-10 0,-6 42 0,-1-2 0,0-8 0,0-2 0,-1-4 0,0-1-307,0-5 1,0-1 306,-1-2 0,0 1 0,-1 7 0,0 1 0,-3-5 0,-1 1 0,0 11 0,0 1-2,-2-3 1,-1 0 1,1 5 0,0 2 0,-8-43 0,2 13 0,5 21 0,6 10 612,1 9-612,0-9 4,-1 3-4,0-8 0,-2 8 0,2 1 0,-1-7 0,-1 0 0,1-9 0,-1 2 0,4 4 0,-2 7 0,2 9 0,-1 4 0,2 7 0,-1 3 0,1 4 0,0 5 0,0 4 0,-1 5 0,1 1 0,-1 2 0,1 0 0,0 0 0,0 0 0,0 1 0,0 2 0,0 2 0,0 1 0,0 0 0,0 0 0,5-1 0,-4 1 0,3 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14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2 24575,'-15'4'0,"-4"0"0,-11 3 0,-24 0 0,-1-3 0,-23-2 0,17-2 0,15 0 0,21 0 0,17 2 0,6 8 0,1 4 0,-1 14 0,-2 12 0,-5 27 0,-4 27 0,7-30 0,1 3-232,-2 2 0,1 2 232,3 1 0,1 1 0,0 8 0,-1 2-626,2-3 0,0 3 626,3 15 0,-1 3 0,-1-34 0,0 0 0,1 0 0,-1 1 0,1 1 0,0-1 0,0 26 0,0-5-175,-1-15 0,1-4 175,1-3 0,0-2 0,-2-13 0,0-2 0,1 8 0,0-1 0,0-1 0,0-1 427,1 42-427,0-7 1257,0-27-1257,-2-3 382,0-7-382,0 15 0,0 20 0,0-39 0,0 2 0,-1 1 0,0-2 0,1 30 0,-2-17 0,2-27 0,0 3 0,-1 1 0,-1 18 0,-1-7 0,0-1 0,1-18 0,1-16 0,1-6 0,2-7 0,3-5 0,9-4 0,4-3 0,6-1 0,1 0 0,4 4 0,2 0 0,0 2 0,-6 3 0,-6 0 0,-5 1 0,-2-1 0,-3 0 0,1-2 0,0-2 0,1-4 0,1-11 0,1-4 0,4-16 0,3-14 0,5-17 0,-12 23 0,0-2 0,-2-6 0,-1-2 0,-1-7 0,-1 0 0,-3 1 0,-1 1 0,0-4 0,-2-1-264,1 2 1,-1-2 263,-1-4 0,1-2 0,-1 0 0,0-1 0,-1 4 0,0 0 0,1 2 0,0 2 0,-1 13 0,0 1 0,1-1 0,0 1 0,-1-31 0,-5-5 0,-1 4 0,-5-4 527,-4 0-527,3 10 0,-4-4 0,5 11 0,-3-10 0,0 7 0,-1 6 0,2 18 0,2 4 0,2-3 0,-1-12 0,0-11 0,-1-2 0,4 11 0,-1 9 0,5 15 0,-1 0 0,1 0 0,1-5 0,-1 0 0,1 3 0,0 7 0,1 6 0,0 8 0,0 3 0,0 5 0,1 2 0,0 4 0,0 0 0,-1-1 0,1-1 0,0-2 0,0 3 0,0 2 0,1 3 0,-1 3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17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564 123 24575,'-27'-8'0,"-9"2"0,-15 0 0,-13 2 0,-3 2 0,2 0 0,22 2 0,11 0 0,12 0 0,3 0 0,-2 1 0,-7 2 0,-1 2 0,2 0 0,7 1 0,7-1 0,6-2 0,1 3 0,2 1 0,-1 5 0,2 6 0,0 7 0,1 15 0,0 23 0,2 23 0,2 12 0,1-40 0,1 0 0,1-3 0,3-1 0,0 2 0,3-1 0,-1-1 0,1-1 0,10 40 0,-4-4 0,-5-14 0,-4 8 0,-2 6 0,-5-36 0,-1 2 0,0 4 0,0 1 0,-1-1 0,0 1 0,0-4 0,0-1 0,-1 40 0,2 2 0,0-6 0,-2-41 0,0 1 0,1 2 0,0 0 0,-3 44 0,2 2 0,-2-20 0,2 7 0,0-11 0,0 11 0,0 2 0,0-1 0,0-12 0,0-17 0,0-15 0,0-15 0,-1 1 0,1-3 0,-2 0 0,0-2 0,1-4 0,-1-2 0,2-6 0,-1-2 0,3-7 0,9-6 0,6-3 0,9-3 0,2 4 0,3 1 0,-1 3 0,5 3 0,-3-1 0,0 0 0,-7 1 0,-7-2 0,-6 0 0,-4 0 0,-3 0 0,2-1 0,-2 0 0,1 0 0,0 0 0,-2 1 0,1 0 0,-1-1 0,2 1 0,-1 0 0,1 0 0,0 0 0,-1 0 0,1 0 0,-2 0 0,1 0 0,-2 0 0,-1 0 0,0-1 0,1-2 0,1-6 0,1-6 0,0-16 0,-1-14 0,-3-22 0,-3-20 0,1 32 0,-1-1 0,-1 0 0,0-2 0,1-15 0,-1-4-409,1 5 1,0-2 408,-1-10 0,1 0 0,-2 6 0,1 1 0,0 2 0,-1 2 0,-1 9 0,-1 1 0,-1-13 0,0 2 0,1 18 0,1 1 0,-1-8 0,1 1 0,-1-33 0,4-2 0,1 45 0,1 0 0,0-40 0,1-5 817,1 19-817,0-8 0,2 7 0,-4 2 0,3 0 0,-2 13 0,2-2 0,-2 6 0,1 0 0,0 1 0,-2 7 0,0 7 0,0 10 0,0 1 0,0 7 0,0-3 0,0 4 0,0 5 0,0 2 0,0 5 0,0 1 0,0 1 0,0-2 0,0 0 0,0 2 0,0 3 0,0 4 0,0 4 0,0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5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24575,'-10'26'0,"6"-12"0,-2-1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9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24575,'47'-32'0,"-10"20"0,38-14 0,-15 26 0,3 5 0,-15-4 0,-14 6 0,-22-5 0,-8 12 0,-5 8 0,-7 19 0,-5-1 0,-13 5 0,-4-8 0,-8 0 0,-2-1 0,7-6 0,5-10 0,15-8 0,5-9 0,7-5 0,9-3 0,14-2 0,9 3 0,20 2 0,-1 2 0,5 2 0,-10 1 0,-15 1 0,-12-1 0,-12 0 0,-4 1 0,-4 8 0,1 9 0,-1 13 0,0 4 0,2-5 0,-3-10 0,3-11 0,2-4 0,0 2 0,4 1 0,2-1 0,1-2 0,-1-4 0,-2-2 0,-2-2 0,-2-2 0,2-2 0,-4-6 0,4-10 0,-1-3 0,-1 6 0,0 5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6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24575,'-1'23'0,"1"-5"0,0 10 0,4 1 0,2 8 0,4 7 0,-2 13 0,0 6 0,-5-24 0,-1-6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6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24575,'-11'42'0,"3"-7"0,1-3 0,5-12 0,1-1 0,1-1 0,0 5 0,-2 11 0,-1 12 0,-4 3 0,-4 9 0,-4-4 0,-1 9 0,7-28 0,1-5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24575,'0'30'0,"0"0"0,0-10 0,0 5 0,0 2 0,-1-1 0,1 5 0,-4 3 0,-1 21 0,-6 8 0,-4 23 0,9-35 0,0-2 0,-4 5 0,7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6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24575,'0'4'0,"0"-1"0,0-1 0,-1 6 0,-2 6 0,-5 7 0,-2 2 0,-3 2 0,7-13 0,0-2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7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24575,'-3'49'0,"0"0"0,1-11 0,0 0 0,0-7 0,2 0 0,-4 4 0,1-1 0,-2 6 0,0-5 0,3-13 0,1-9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7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24575,'1'8'0,"1"0"0,-1-1 0,2 2 0,2 1 0,2 2 0,4 2 0,4 1 0,2 0 0,1-4 0,0-4 0,-9-5 0,-2-1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7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24575,'79'1'0,"2"0"0,2 1 0,-11-2 0,2 1 0,-5 3 0,-5 2 0,-2 1 0,-34-2 0,-7-3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7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0 590 24575,'10'-5'0,"-3"0"0,1 0 0,-1-4 0,0-7 0,3-22 0,6-28 0,4-31 0,-9 37 0,0-3 0,-2 5 0,-1 3 0,1-16 0,-5 30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0 355 24575,'1'-14'0,"-1"-1"0,1 0 0,-1-1 0,0-1 0,0 0 0,0-4 0,0-2 0,1-7 0,1-18 0,0-13 0,-1 19 0,-1 7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8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1 431 24575,'3'-48'0,"2"8"0,1-13 0,5-4 0,-3-5 0,2 5 0,-4 9 0,-2 16 0,-2 12 0,-1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11 241 24575,'74'6'0,"1"0"0,-13-1 0,1 0 0,14-1 0,-2-2 0,20-4 0,-30-7 0,-26-8 0,-24-12 0,-15-10 0,-23-9 0,-24-2 0,-4 14 0,-20 9 0,14 18 0,-10 7 0,-5 11 0,-1 4 0,9 6 0,0 7 0,35-5 0,1 11 0,24-5 0,11 7 0,21-3 0,34 4 0,28-10 0,-36-13 0,3-3 0,0-1 0,0-2 0,37-2 0,-8-9 0,-21-10 0,-27 4 0,-13-2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8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1 672 24575,'0'-29'0,"1"-13"0,3-18 0,1-11 0,4-1 0,1-1 0,4 5 0,2-8 0,-4-11 0,-4 38 0,-6 5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8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1136 24575,'-14'-66'0,"2"-8"0,5 15 0,4-6 0,0 2 0,3-6 0,-6-21 0,4 2 0,-2 29 0,0-3 0,0 3 0,1 0 0,-1-9 0,1 1 0,-1 13 0,0 6 0,2-13 0,-1 36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9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5 184 24575,'-1'-25'0,"0"2"0,0 5 0,0 4 0,1-2 0,3-2 0,7-13 0,-4 14 0,3-5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9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0 403 24575,'0'-28'0,"1"-3"0,1-1 0,-1-2 0,0-2 0,0 6 0,3-3 0,-1 3 0,1-19 0,-4 6 0,-1 8 0,0 14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24575,'-5'10'0,"-2"2"0,0 2 0,1-1 0,1-2 0,3-6 0,2-1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0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24575,'0'6'0,"0"1"0,0 0 0,0 5 0,-1 6 0,0 1 0,0-2 0,1-4 0,0-6 0,0-3 0,0-1 0,0-2 0,0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2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24575,'-5'64'0,"0"-5"0,3-14 0,1 1 0,2-1 0,3 12 0,1 11 0,2 7 0,-3 10 0,-1-10 0,-6 22 0,1-48 0,1 2 0,-2 11 0,2 2 0,2 3 0,2 0 0,1 2 0,1-1 0,1-12 0,1-1 0,2 4 0,-1-1 0,2 34 0,-4-39 0,0 0 0,-2 42 0,0-11 0,-4-39 0,0-17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2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24575,'0'8'0,"-1"2"0,0 1 0,1 1 0,-1 4 0,1 1 0,0 9 0,0 5 0,0 10 0,0 11 0,0-2 0,-3 21 0,-6-3 0,-5 7 0,0-18 0,3-13 0,5-11 0,2-3 0,-5 7 0,-7 3 0,7-16 0,-4-1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3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24575,'-1'38'0,"0"-4"0,2 2 0,2-1 0,1-3 0,3 10 0,0 1 0,6 16 0,5 14 0,7 13 0,2-4 0,-6-20 0,-9-27 0,-7-20 0,-3-7 0,0 2 0,2 6 0,-1 4 0,-1 5 0,-1-11 0,-1-1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3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24575,'2'33'0,"-1"-5"0,0-1 0,-1-5 0,0 4 0,-1 4 0,-1 2 0,-1 1 0,-1 3 0,1 2 0,2-1 0,1-2 0,0-4 0,2-4 0,-2-2 0,1-5 0,-2 1 0,-1 2 0,-9 12 0,6-16 0,-5 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24575,'-26'19'0,"-6"4"0,-16 10 0,8 6 0,9-8 0,18 2 0,7-16 0,12 1 0,13-7 0,23 1 0,25-6 0,26 2 0,2-10 0,-6-6 0,-17-18 0,-28 2 0,-18 1 0,-17 16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3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24575,'1'17'0,"0"-2"0,-1 1 0,-1 1 0,0 0 0,-2 2 0,2-3 0,-1 0 0,2 4 0,0-11 0,0 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24575,'-1'12'0,"1"4"0,-2 0 0,1 1 0,-2-7 0,-1-1 0,2-6 0,-1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4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467 21 24575,'-39'0'0,"-17"0"0,-15 0 0,-4 0 0,0 1 0,23 0 0,13 0 0,20-1 0,13 0 0,3-1 0,-4-4 0,-4-2 0,4 1 0,1 2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4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1434 24575,'1'-35'0,"0"0"0,0 4 0,-1-5 0,0-2 0,0-4 0,1-21 0,2-5 0,-1-27 0,-1 4 0,-1 3 0,2 16 0,-2 16 0,1-8 0,1-1 0,-2-9 0,2-5 0,-4 8 0,-4-6 0,-5 15 0,-10-5 0,2 19 0,2 4 0,9 22 0,5 12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1 445 24575,'0'-34'0,"0"1"0,1 3 0,0-1 0,3 3 0,-1-9 0,0-2 0,-1-21 0,1-9 0,-3 24 0,2 7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4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6 373 24575,'-1'-49'0,"0"2"0,0-6 0,1-1 0,0-5 0,-1 2 0,0 26 0,0 9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5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34 526 24575,'-3'-63'0,"-2"1"0,1 9 0,-1 2 0,1 16 0,1-4 0,2 4 0,0-19 0,-2-6 0,2 19 0,-2 8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5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31 331 24575,'-11'-60'0,"1"7"0,4 3 0,3 11 0,2 3 0,1 11 0,0 4 0,2-1 0,-1 11 0,1-2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5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26 150 24575,'-7'-33'0,"0"1"0,1 5 0,3 9 0,1 5 0,1 7 0,4-4 0,-3 5 0,3-1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5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5 114 24575,'-1'-38'0,"0"10"0,-1 4 0,1 13 0,1 4 0,0 3 0,0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4:51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3201 69 24575,'-6'-4'0,"-6"0"0,-19-1 0,-45 2 0,25 2 0,-6 0 0,-4 0 0,-7 1 0,-5 1-1631,-20-1 1,-6 0 0,-5 0 1630,13-1 0,-3-1 0,-3 0 0,-1 1 0,10 0 0,-2 1 0,-1 0 0,1 0 0,4-1 0,-7 0 0,2-1 0,3 1 0,3 0 0,-15 0 0,4 1 0,9 1 395,5-1 1,7 0-396,11 0 0,6 0 0,-24 0 0,2-3 0,29-2 0,7-3 3720,3 0-3720,-13 0 380,-4 5-380,-3 1 0,12 2 0,18 1 0,12 2 0,5 1 0,0 5 0,1 4 0,-5 14 0,0 11 0,-1 18 0,0 38 0,12-36 0,1 5-530,0 18 1,0 4 529,1 5 0,1 2 0,1-2 0,1 8 0,2-14 0,-1 10 0,1 1 0,0-12 0,2 8 0,0-3 0,-1 8 0,1 7 0,1-23 0,2-20 0,0-23 0,0-10 0,-3-13 0,1-6 0,2-4 1059,3 0-1059,11 0 0,12 3 0,56 4 0,-21-6 0,7 0-1091,19 2 1,8-1 1090,-11-4 0,6 0 0,3-1-1248,-16 0 0,2 0 0,3 1 0,7-2 1248,-9-1 0,4 0 0,5-1 0,2 1 0,2-1 0,-1 2-630,-4 0 0,1 0 0,1 0 1,1 1-1,2 1 0,0-1 1,2 0 629,-3 1 0,2-1 0,2 1 0,0 0 0,0 1 0,0-1 0,-1 0 0,-2 1-369,-8-1 1,-1 0-1,-1 0 1,0 0-1,-1 0 1,1 1 0,-1-1-1,2 2 369,2 0 0,1 0 0,0 1 0,1 0 0,-1 0 0,-2 0 0,-1 0 0,-3-1-153,11 0 1,-2 0-1,-2 0 1,-1-1-1,-2 1 1,-1-1 152,12 0 0,-1 1 0,-2-1 0,-4 1 0,-5-1 390,-3 0 0,-3 1 1,-7 0-1,-9-3-390,5-2 0,-15-2 3268,-5-5-3268,-42-6 4886,-9-17-4886,-12-12 4760,-8-22-4760,-17-25 0,17 45 0,-1-2 0,-5-13 0,-1-1 0,0 0 0,-1 0 233,0-4 1,-1-1-234,1-2 0,0 0 0,3 3 0,2 2 0,5 8 0,1 2 0,-1-6 0,0 2 0,-4-29 0,-5-2 0,8 16 0,4 9 0,0 7 502,3 8-502,2 11 0,0 10 0,0 5 0,-4-2 0,-4-5 0,-3 0 0,-4-6 0,2 6 0,-2 2 0,4 6 0,5 6 0,5 6 0,2 3 0,-6 6 0,-18 0 0,-31-3 0,-35 2 0,12 0 0,-14-1-1064,30 2 1,-7 0 0,-3 0 0,-2 0 1063,5 0 0,-3 0 0,-3 0 0,0 0 0,0 0 0,-4 2 0,-2 0 0,-1 0 0,2 1 0,2-1 0,-12-1 0,1 1 0,4-1 0,4 2-379,-6 1 1,6 2 0,5-1 378,-12-2 0,10-1 0,26 0 0,7 0 0,-16-1 0,41 0 0,18 1 988,8 3 1,0-4 0,2 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65 169 24575,'-23'49'0,"-1"0"0,6-2 0,50 10 0,28-66 0,12-11 0,1-23 0,-29-15 0,-12-7 0,-24 1 0,-20 14 0,-3 14 0,-6 16 0,10 16 0,4 3 0,7 4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7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24575,'0'83'0,"-2"-1"0,2-10 0,-3 8 0,1-1 0,-2 4 0,-3 3 0,-5-15 0,-4-5 0,0-17 0,3-7 0,8-12 0,2 7 0,3-21 0,0 3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7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24575,'2'54'0,"-2"2"0,1-9 0,-1 10 0,2 14 0,2 16 0,2-26 0,2 4-652,1 3 0,3 3 652,3-2 0,1 4 0,2 0-689,1-1 1,1 0 0,1 2 688,5 15 0,1 2 0,-2-8 0,-2-8 0,-1-7 0,-4-11 0,0-1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7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24575,'-4'47'0,"0"-7"0,2-7 0,1-8 0,1 3 0,0 3 0,2 21 0,3 17 0,8 29 0,-4-42 0,1 0 0,1 2 0,0 0 0,0-2 0,-1-2 0,6 40 0,-10-40 0,0 0 0,1-1 0,0 0 0,-2 8 0,-1 1 0,3 1 0,-1-1 0,-3-1 0,-1-3 0,2 42 0,-3-50 0,-2 0 0,-6 41 0,-6 3 0,4-36 0,-2-17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8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0 24575,'0'12'0,"0"-4"0,0 0 0,-3-4 0,-2-2 0,-13 0 0,-26-1 0,-37-1 0,30-1 0,-2-1 0,-2-2 0,1-1 0,0 2 0,6-1 0,0-3 0,10 3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8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4 24575,'-3'0'0,"-1"0"0,-4 0 0,1 0 0,-6-1 0,7 0 0,1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8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94 221 24575,'-21'-22'0,"8"5"0,-6-13 0,9-4 0,-4-19 0,6 22 0,-1-2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8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211 820 24575,'-41'-68'0,"3"-2"0,4 1 0,5-7 0,10 1 0,9 17 0,2-5 0,-1-12 0,2 2 0,2 22 0,2 3 0,-5-45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8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1198 24575,'-3'-72'0,"-1"0"0,-1 1 0,1 0 0,2-2 0,-1 1 0,0 14 0,0 1 0,1 1 0,1 2 0,0-27 0,1-2 0,0 4 0,2-7 0,-1 34 0,0 3 0,1-9 0,0 4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9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109 955 24575,'-16'-51'0,"1"0"0,1 2 0,0 0 0,-10-38 0,7 14 0,11 17 0,3 15 0,6-2 0,0 2 0,2-21 0,-2-35 0,-2 39 0,-1 1 0,0-22 0,0 18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9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24575,'0'-24'0,"0"0"0,0 4 0,0 5 0,0 6 0,0 6 0,1-4 0,-1 2 0,1-1 0,-1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24575,'56'51'0,"0"1"0,0-1 0,-19-14 0,0-4 0,35 26 0,-11-21 0,-47-42 0,0-8 0,-2-16 0,-1-10 0,2-10 0,-4 9 0,0 8 0,-3 12 0,-2 9 0,4 4 0,0 4 0,5 4 0,3 3 0,9 10 0,4 2 0,8 6 0,-2-6 0,-9-5 0,-11-3 0,-6-12 0,-7 3 0,3-5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0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24575,'-1'23'0,"0"9"0,0 26 0,0 3 0,0 2 0,0-5 0,3-16 0,0-1 0,1-16 0,-1-2 0,0-8 0,0-2 0,0-3 0,0 0 0,0-1 0,1 4 0,1-3 0,2 4 0,-1-5 0,-1-3 0,0-2 0,0-4 0,5-1 0,-2 0 0,4 0 0,-5 0 0,2 0 0,-2 0 0,-1 0 0,-3 1 0,-2-1 0,-2-1 0,1 1 0,-2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05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24575,'-1'9'0,"-1"7"0,2 11 0,-1 14 0,3 12 0,0 14 0,4-5 0,-4-21 0,2-16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05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24575,'-4'18'0,"1"1"0,0 6 0,0 3 0,2 6 0,1-3 0,0-13 0,1-5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0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24575,'-3'7'0,"1"-1"0,1-4 0,1 0 0,0-1 0,-1 2 0,0-2 0,0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24575,'39'3'0,"9"-1"0,34 2 0,-28 0 0,4 1 0,15 1 0,5 1-678,-13 0 1,4 0 0,0 1 677,-3-1 0,0-1 0,4 1-688,18 2 1,4 0 0,1 0 687,-1 0 0,0-1 0,5 1-833,-11-1 0,3 0 0,2 0 0,2 0 833,-14-1 0,1 1 0,1-1 0,0 1 0,2 0-622,6-1 1,2 1 0,0 0 0,0 0 0,0 0 621,0 0 0,1 0 0,-1 0 0,-1 0 0,-1-1 0,11 1 0,-2-1 0,-1-1 0,0 1-205,-2 1 1,-1 0 0,-1 0 0,-4-1 204,7-1 0,-5-1 0,0 1 122,1 1 0,-1 1 0,-1-1-122,-9-2 0,-2 0 0,-3 0 603,-7-1 1,-2 1 0,-2-1-604,20 2 0,0-2 0,9-1 0,1 0 0,-11-1 0,0 0 0,16-3 0,-1-1 0,-15 2 0,-4 0 1764,-9-1 1,-5 0-1765,28 1 2646,-30 0-2646,-4 0 1944,-7 0-1944,15 1 1053,3 0-1053,15 0 0,-7 1 0,15-2 0,-10 2 0,3-2 0,-2 0 0,-5 1 0,-1 0 0,-7 0 0,22-1 0,-13 2 0,-5-2 0,-30 2 0,-31-4 0,-18-10 0,-6-9 0,3-6 0,-3 9 0,8 6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1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1 24575,'14'11'0,"1"3"0,1 3 0,-4 4 0,-14 11 0,-21 14 0,-30 24 0,18-33 0,-3-1 0,0-1 0,0-2 0,-20 13 0,19-16 0,18-16 0,4-3 0,7-4 0,3-1 0,-1 1 0,0-1 0,-8 2 0,-5-2 0,-25-3 0,23-1 0,-10-4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2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 24575,'-46'14'0,"4"2"0,-4 3 0,12 0 0,11-3 0,8-4 0,9 2 0,2-2 0,3 4 0,7-1 0,17 3 0,40-1 0,25-2 0,-23-6 0,-11-6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2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71 24575,'-30'20'0,"7"-1"0,1 7 0,11-3 0,5-2 0,9-2 0,9-3 0,3-5 0,6-5 0,-5-9 0,0-10 0,-5-11 0,-4-11 0,-6-4 0,-4 5 0,-6 4 0,-1 10 0,-4 3 0,3 6 0,3 6 0,6 4 0,14 3 0,-8-1 0,7 1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3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24575,'-8'64'0,"-3"22"0,3 10 0,3-28 0,1 3-446,-1-4 1,1 0 445,2 5 0,-1-1 0,0-8 0,0-3 292,0 32-292,2-33 148,1-25-148,0-31 0,0-30 0,0-46 0,0 22 0,0-4 0,0-13 0,0-1 0,0 4 0,0 2 0,-1 8 0,2 4 451,0-25-451,1 30 0,6 11 0,5 11 0,12-2 0,7 4 0,12 5 0,2 8 0,3 9 0,-11 8 0,-9 6 0,-13 4 0,-10 3 0,-5 1 0,-5-5 0,-11 5 0,-8-4 0,-10 5 0,-4-3 0,8-4 0,10-7 0,13-14 0,13-24 0,6-10 0,5-20 0,-8 29 0,-3 5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3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24575,'0'19'0,"0"8"0,-1 16 0,0 9 0,0-23 0,1-4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1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 24575,'-65'26'0,"6"1"0,-3 8 0,11-1 0,11-7 0,14-7 0,10-10 0,37-7 0,24-3 0,15 0 0,12 0 0,-30 0 0,-9 2 0,-20 0 0,-8 6 0,-7 7 0,-3 11 0,-4 4 0,-8 2 0,-8-5 0,-5-6 0,-5-7 0,7-3 0,3-7 0,13-1 0,4-3 0,6-12 0,2-8 0,5-20 0,-4 19 0,4-3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24575,'4'58'0,"-1"-5"0,0-26 0,-1-5 0,0-10 0,-2-9 0,1-7 0,-1 1 0,1-1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4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0 247 24575,'67'2'0,"11"0"0,-19 1 0,1 0 0,-8 1 0,0-1 0,7-1 0,-3 1 0,6 0 0,-18-6 0,-26-6 0,-7-13 0,-8-7 0,-13-18 0,-13 3 0,-12 0 0,-12 10 0,-10 11 0,0 9 0,-18 11 0,12 19 0,-3 13 0,16 13 0,15 8 0,15 0 0,12-4 0,14 5 0,11-13 0,9-3 0,7-17 0,12-14 0,8-14 0,20-15 0,-32 10 0,-4-4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4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 24575,'-60'22'0,"2"1"0,8 2 0,12-5 0,20-6 0,10-5 0,8-2 0,10 2 0,23 6 0,24 5 0,3 2 0,-8-2 0,-28-5 0,-17 4 0,-12 0 0,-6 5 0,-11-1 0,-6-1 0,1-7 0,6-3 0,9-7 0,10-18 0,23-43 0,-13 27 0,14-24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65 137 24575,'-4'-15'0,"2"1"0,-1-4 0,-1 0 0,-2-2 0,0 0 0,0 6 0,2 3 0,2 6 0,-1 4 0,-1 3 0,1 0 0,-1 3 0,2-2 0,0 0 0,1 2 0,1-2 0,-1 3 0,1-1 0,-1 1 0,0 0 0,-2 3 0,2-3 0,-1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0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24575,'5'23'0,"0"2"0,-3-3 0,-1 3 0,0-2 0,-1-1 0,0-7 0,0-6 0,1-7 0,6-16 0,12-17 0,4-9 0,6-5 0,-4 12 0,-2 8 0,-1 10 0,0 3 0,4 7 0,-7 2 0,5 4 0,-9 2 0,2 4 0,-7-2 0,-1 0 0,-4-1 0,2 1 0,2 1 0,9 3 0,0-2 0,6 0 0,-2-5 0,0-1 0,0-1 0,-4-2 0,-4 0 0,-5 0 0,-3-2 0,-3 1 0,0 0 0,-2-1 0,-2-1 0,-3-2 0,-9-2 0,-13-2 0,-14 0 0,-6 2 0,1 7 0,14 5 0,7 10 0,12 3 0,3 9 0,4 0 0,6 4 0,5-4 0,4-2 0,0-5 0,0-6 0,-2-6 0,-1-2 0,4-3 0,-1 1 0,6-2 0,-9 0 0,1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24575,'-15'24'0,"1"3"0,2 4 0,3-3 0,3 0 0,4-7 0,1-1 0,4-2 0,9-1 0,8-1 0,12 2 0,-5-8 0,-5-1 0,-8-10 0,-3-8 0,0-2 0,6-9 0,-1 3 0,-5 5 0,-2 4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1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20 206 24575,'-11'35'0,"3"-5"0,10-7 0,11-8 0,14-5 0,8-9 0,10-14 0,4-13 0,7-22 0,-11-4 0,-6-5 0,-19 11 0,-10 12 0,-6 8 0,-3 14 0,-1 6 0,0 7 0,0 2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24575,'11'64'0,"-2"-5"0,-3-21 0,-2-11 0,-2-15 0,0-9 0,10-17 0,6-13 0,14-22 0,3-8 0,-3 7 0,-4 3 0,-7 19 0,-1 2 0,-5 13 0,-1 5 0,-9 7 0,0 2 0,-1 9 0,1 6 0,0 11 0,-1 1 0,0 2 0,-2-11 0,-1-4 0,0-9 0,0-3 0,2-13 0,4-8 0,-2 4 0,0-1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2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24575,'-23'19'0,"6"-6"0,5-2 0,7-6 0,11 1 0,18-1 0,25 7 0,10 0 0,23 9 0,-11-1 0,-6 3 0,-24-8 0,-21-5 0,-18-3 0,-10 3 0,-5 4 0,-12 4 0,-1-2 0,-1-3 0,8-5 0,4-3 0,7-3 0,2-1 0,4-6 0,1-9 0,6-15 0,-3 11 0,2-3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3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24575,'37'-2'0,"11"0"0,5 1 0,10 1 0,-12-1 0,-5-3 0,-13-1 0,-8-5 0,-4-1 0,-3-3 0,-4-1 0,-5-1 0,-5 2 0,-2 5 0,-2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24575,'79'-8'0,"1"-1"0,-1 1 0,0-1 0,-1-1 0,-2 0 0,25-4 0,-6 0 0,-17 1 0,-7 1 0,-15 3 0,-8 1 0,-6 0 0,-25-1 0,-15-1 0,-2-13 0,-8-17 0,-4-10 0,2 16 0,3 9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3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24575,'1'40'0,"1"0"0,2 1 0,0-3 0,0-8 0,-2-6 0,0-10 0,-2-7 0,1-4 0,0-2 0,-1 0 0,1-1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71 24575,'-14'32'0,"0"-1"0,5 0 0,3-9 0,2 0 0,3-12 0,1 0 0,2-6 0,8-1 0,9-2 0,24 0 0,15-4 0,11-5 0,3-9 0,-11-5 0,-11-1 0,-8-4 0,-7-1 0,-7-1 0,-4 1 0,-8 7 0,-8 6 0,-2 4 0,-4 6 0,0 5 0,-8 10 0,-4 9 0,-4 13 0,-3 0 0,2 3 0,4-11 0,2 0 0,4-6 0,2-2 0,1 4 0,0-6 0,2-1 0,-1-5 0,1-2 0,0 1 0,1-1 0,0 1 0,0-1 0,1 0 0,0-3 0,-1-1 0,3-5 0,2-5 0,3-6 0,3-11 0,3-7 0,-3 0 0,-4 9 0,-4 12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0 24575,'-44'42'0,"-1"4"0,-3 12 0,-4 10 0,6-4 0,-6 10 0,11-11 0,-1 8 0,6-10 0,14-18 0,10-16 0,8-15 0,3-6 0,1-5 0,3-6 0,0-2 0,6-7 0,-5 9 0,1-2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1 24575,'-25'51'0,"6"-4"0,4 18 0,7-15 0,5-4 0,3-17 0,0-13 0,1-11 0,-1-4 0,0-6 0,-1-3 0,-6-9 0,-8-2 0,-18-4 0,-6 0 0,-4 5 0,11 7 0,4 6 0,11 5 0,-2 8 0,7 8 0,3 10 0,5 3 0,7-4 0,8-5 0,7-5 0,10-4 0,6-4 0,11-4 0,1-3 0,9-2 0,-9-5 0,-1-1 0,-23 2 0,-7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8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24575,'46'8'0,"-4"1"0,4 0 0,-11-2 0,-8-1 0,-9-2 0,-8-3 0,0-4 0,-1-7 0,4-7 0,-2-6 0,0-1 0,-3 2 0,0 4 0,-3 4 0,-2 6 0,-2 3 0,-1 5 0,-3 9 0,1 1 0,-2 3 0,2-2 0,-5-2 0,-9 9 0,-20 11 0,-8 6 0,-9 6 0,14-11 0,9-8 0,17-11 0,6-6 0,6-5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9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24575,'-3'33'0,"1"1"0,2-7 0,1 0 0,1-10 0,1-6 0,1-7 0,14-12 0,5-6 0,13-11 0,1-1 0,-10 5 0,-1 2 0,-11 8 0,-3 4 0,-5 4 0,-2 2 0,1 2 0,0 2 0,1 3 0,-3 5 0,-1 1 0,-1 1 0,0-2 0,-1-3 0,1-3 0,-1-4 0,11-6 0,-8 3 0,6-4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9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24575,'-5'16'0,"2"0"0,1 5 0,6-6 0,-1-2 0,5-7 0,2-4 0,3-3 0,4-4 0,2-4 0,2-6 0,1-1 0,-2 2 0,-1 1 0,-8 7 0,-4 2 0,-5 3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20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24575,'10'23'0,"0"-4"0,-3-4 0,-2-6 0,1-8 0,2-10 0,8-9 0,3-7 0,1 1 0,-6 6 0,-6 8 0,-4 19 0,-2 6 0,1 8 0,-1 1 0,2-5 0,-1-6 0,4-8 0,6-13 0,3-6 0,6-4 0,-8 8 0,-4 4 0,-6 5 0,-2 7 0,1 4 0,3 2 0,-2-3 0,0-4 0,1-5 0,8-10 0,1-3 0,11-18 0,-5-3 0,-5 11 0,-5 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20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24575,'-6'15'0,"-1"10"0,0 8 0,0 2 0,3-9 0,2-13 0,2-7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20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24575,'11'11'0,"4"1"0,1-5 0,23-1 0,12-11 0,25-12 0,-31 7 0,-6-6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2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24575,'-2'78'0,"0"-1"0,0 0 0,0 1 0,-3-2 0,2-3 0,5 4 0,3 5 0,-1-26 0,-1-38 0,2-12 0,1-10 0,5-3 0,11-6 0,-12 6 0,5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21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24575,'-37'34'0,"10"-3"0,10-5 0,10-2 0,15-5 0,16 3 0,28-1 0,17-5 0,-16-10 0,2-2 0,19-3 0,5-8 0,-41-9 0,-15 1 0,-8 2 0,-8 6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6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92 24575,'-10'11'0,"-1"3"0,3 0 0,0 1 0,0 3 0,2-1 0,1 9 0,1-1 0,3 10 0,2 0 0,5-2 0,2-7 0,-1-12 0,3-10 0,9-11 0,13-8 0,13-13 0,6-5 0,15-18 0,0 4 0,5-11 0,-17 15 0,-15 7 0,-16 9 0,-10 10 0,-3 4 0,-5 9 0,-13 19 0,-3 12 0,-11 13 0,2 1 0,2-7 0,5-5 0,5-8 0,4 2 0,1-2 0,2-1 0,4-4 0,4-2 0,9-3 0,12-2 0,2-3 0,4-3 0,-10-6 0,0-2 0,-4-3 0,1-1 0,-5 0 0,0-1 0,-7 1 0,0-1 0,-3 2 0,-2-1 0,-1 2 0,0 1 0,-2 4 0,0 0 0,-1 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7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761 0 24575,'-33'39'0,"0"-1"0,-9 8 0,-1 3 0,-1 6 0,-3 2-1201,-10 9 1,-2 2 1200,-1 8 0,0-1 0,5-10 0,2-2 383,8-9 1,4-4-384,-10 14 396,23-29-396,18-22 0,11-9 0,18-9 309,9-2 1,-4 1-1,-5 3 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5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0 24575,'-4'28'0,"1"9"0,0 13 0,0 5 0,3-3 0,-1-10 0,1-6 0,0-18 0,-3-11 0,-5-15 0,-6-10 0,-4-2 0,1 5 0,0 8 0,2 4 0,-8 3 0,-2 0 0,-4 4 0,4 1 0,5 2 0,8 0 0,7-1 0,2 0 0,4-1 0,4 1 0,4 0 0,5 2 0,3 1 0,4-1 0,4-2 0,-10-3 0,-2-2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5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24575,'38'5'0,"1"3"0,16 9 0,-11 0 0,1 3 0,-8-5 0,-9-3 0,-9-9 0,-12-13 0,-6 4 0,0-4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5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24575,'-20'44'0,"1"-3"0,-4 16 0,-2 1 0,-2 2 0,0-8 0,5-15 0,5-15 0,3-8 0,7-6 0,5-7 0,12-5 0,8-10 0,-4 6 0,-1-3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6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24575,'6'35'0,"-1"-9"0,0-11 0,-2-13 0,1-15 0,6-9 0,6-12 0,3 4 0,8 0 0,-5 11 0,4 5 0,-4 8 0,-1 5 0,-2 8 0,-1 7 0,0 11 0,-3 4 0,-5 2 0,0-6 0,-7-5 0,0-8 0,-1-5 0,3-8 0,10-8 0,7-5 0,-6 4 0,-2 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 24575,'-60'32'0,"16"-7"0,13-6 0,18-10 0,6-2 0,5-2 0,2-1 0,7-2 0,10 1 0,10-3 0,5-6 0,5-7 0,-5-10 0,-4-1 0,-7 1 0,-10 9 0,-7 8 0,-3 13 0,0 0 0,0 5 0,0-4 0,1 1 0,1 0 0,0 0 0,0-3 0,1-5 0,0-11 0,3-9 0,-3 5 0,0-1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7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24575,'9'25'0,"-1"-5"0,-3-9 0,-1-7 0,0-7 0,6-9 0,4-4 0,10-13 0,3 1 0,1-3 0,-9 11 0,-10 11 0,-9 20 0,0 15 0,-1 9 0,2 0 0,0-13 0,0-10 0,2-10 0,4-8 0,6-5 0,7-8 0,6-1 0,-7 6 0,-3 5 0,-9 7 0,-3 6 0,1 5 0,-1 9 0,3 1 0,-1 3 0,2-4 0,-3-5 0,0-5 0,-4-6 0,-1-8 0,0-10 0,3-22 0,-2 18 0,2-8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7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24575,'-14'43'0,"0"-2"0,-3 5 0,6-12 0,4-1 0,5-15 0,2-10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24575,'2'41'0,"1"6"0,5 5 0,0-2 0,3 10 0,2-7 0,-1 0 0,1-6 0,-6-16 0,0-9 0,-3-8 0,-2-5 0,2-4 0,0-6 0,5-13 0,-4 7 0,1-8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7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24575,'7'21'0,"-2"-4"0,3 3 0,4-4 0,8 2 0,12 0 0,5-7 0,0-5 0,3-13 0,-22 3 0,-1-3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7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24575,'-61'46'0,"15"-6"0,32-20 0,10-4 0,6-7 0,10-1 0,17 0 0,21 0 0,0-3 0,6-2 0,-19-5 0,-4-1 0,-8-2 0,-5-3 0,-4 1 0,-9 1 0,-1 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5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30 24575,'61'-19'0,"-15"8"0,-48 41 0,-4 4 0,-6 13 0,-5-9 0,-5-10 0,-11 2 0,-7-3 0,-4-3 0,10-6 0,12-10 0,18-5 0,28 0 0,14 0 0,15 2 0,-2 3 0,-11 0 0,-3 1 0,-1 5 0,-4 1 0,-6 0 0,-10-2 0,-8-9 0,-4 0 0,2-4 0,11 0 0,-9 0 0,6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1 280 24575,'59'12'0,"1"0"0,-4-7 0,6-1 0,-5-8 0,-28-22 0,-11-20 0,-8-7 0,-5-6 0,-11 6 0,0 15 0,-3 16 0,3 12 0,1 8 0,-1 2 0,-6 8 0,-12 13 0,-7 15 0,-1 17 0,4-5 0,12 3 0,8-14 0,3-4 0,5-8 0,6-9 0,2-4 0,21-5 0,15-8 0,36-14 0,-35 6 0,6-7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0 24575,'-64'33'0,"1"0"0,-1-1 0,-15 3 0,-1 16 0,22-4 0,56-37 0,6-3 0,2-2 0,17 4 0,15-7 0,29 3 0,17-14 0,-31 6 0,-7-6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8191,'41'34'0,"-1"0"0,-22-20 2531,48-13 1,2-20-2532,-47-45 2818,-14 22-2818,-7-1 1719,0 19-1719,0 6 0,0 12 0,0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4:52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1 363 24575,'22'-4'0,"11"0"0,27 4 0,11 0 0,11 0 0,-5 0 0,-8-5 0,-9-9 0,-15-10 0,-13-11 0,-10-23 0,-14-1 0,-7 0 0,-9 16 0,-10 21 0,-10 6 0,-6 7 0,0 1 0,6 6 0,3 7 0,-5 17 0,-2 11 0,-7 19 0,10 1 0,6 6 0,7 1 0,9 11 0,5-12 0,13 14 0,9-18 0,22 8 0,7-12 0,14-11 0,-15-15 0,-2-14 0,-3-7 0,-1-8 0,13-5 0,-28 2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24575,'26'62'0,"0"1"0,1 0 0,-8-13 0,0-3 0,12 18 0,-4-16 0,-17-44 0,3-18 0,8-12 0,8-15 0,7-5 0,7-6 0,6 4 0,1 6 0,-1 14 0,-17 15 0,-4 11 0,-8 9 0,3 10 0,-4 0 0,-1 3 0,-8-9 0,-4-2 0,2 0 0,2-2 0,13-1 0,35-7 0,8-9 0,-11 4 0,-18-4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24575,'-69'45'0,"-1"0"0,0-1 0,-9 14 0,86-51 0,27 4 0,11-3 0,35 12 0,0 1 0,4 21 0,-7 19 0,-43-22 0,-3 3 0,10 34 0,-12-8 0,-19-27 0,-7-17 0,-1-10 0,-4-8 0,-2 0 0,-5-2 0,-3 2 0,1-3 0,-3 0 0,6 1 0,-4 1 0,5 1 0,4-6 0,2 1 0,5-2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3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2591 133 24575,'-39'0'0,"-16"-3"0,-33 2 0,34 0 0,-1-1 0,5 2 0,-1 0 0,-7 0 0,-1 0 0,6-1 0,1-1 0,-1 0 0,1 0 0,-41-2 0,19 1 0,8 1 0,2 1 0,7-1 0,-5 2 0,10 0 0,-4 0 0,-11 0 0,-13 0 0,-5 0 0,2 0 0,11 0 0,16 0 0,1 0 0,3 0 0,0 0 0,-7 0 0,6-3 0,-5 3 0,12-3 0,8 3 0,6 0 0,9 0 0,-6 0 0,-28-3 0,-14-4 0,-10 0 0,13 0 0,31 5 0,15 11 0,11 11 0,-1 18 0,-1 15 0,0 24 0,0 14 0,9-37 0,1 1 0,1 0 0,1 0 0,1 39 0,0-19 0,0-13 0,0-7 0,0 9 0,0-1 0,3-2 0,-1-17 0,3-14 0,-1-16 0,-2-6 0,2-4 0,0-2 0,10 2 0,17-1 0,32-1 0,-14-2 0,6-1 0,20 1 0,6-1-1088,11-5 0,7 0 1088,-12 5 0,5 1 0,3-1-872,-16-2 0,1 0 0,3-1 0,1 0 872,11 2 0,3 0 0,0 1 0,1 0 0,-1-1 0,1 0 0,-1 0 0,-4 1 0,-11-1 0,-3 0 0,-2 1 0,0 0-466,21 1 1,-2 0 0,-5 0 465,-21 1 0,-3 1 0,-1-1-313,33 1 0,-2 1 313,-12 1 0,-2 3 0,-1 3 0,-1 1 0,-10 0 0,-1 2 760,3 1 1,-3 0-761,22 4 3371,-25-8-3371,-35-8 1839,-19-2-1839,-6-7 955,-6-4-955,0-7 0,-2-9 0,0-3 0,-3-18 0,0-5 0,-6-19 0,3 3 0,-1 0 0,5 3 0,2-12 0,0-7 0,0 33 0,0 0 0,0 0 0,0 0 0,0-42 0,0 10 0,0 26 0,0 21 0,0 19 0,0 10 0,0 4 0,-4 0 0,-12-3 0,-19-1 0,-43-4 0,20 4 0,-6 1 0,-6 1 0,-3 0-584,-18-2 0,-2 0 584,5 3 0,1 0 0,-2 0 0,2 1-48,10 2 1,5 0 47,17 2 0,6 0 0,-22 3 0,37-3 0,16 2 0,24-2 0,-1 0 0,6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24575,'74'-3'0,"-1"-1"0,10 2 0,1 0 0,2 1 0,4-1-1265,-18 2 0,2 0 0,1 0 1265,4 1 0,2 1 0,-3-1 0,-7 1 0,-1-1 0,0 1 100,0 0 1,0-1-1,-5 1-100,4 0 0,-4 0 406,-4-2 1,-3 0-407,23 0 0,-28 0 0,-6 0 1921,-21 0-1921,-9 0 760,-9 0-760,6 0 0,4 0 0,14 0 0,-2 0 0,-3 0 0,-9 0 0,-12-2 0,-4-10 0,-2 7 0,0-6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5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24575,'9'-2'0,"4"0"0,2 4 0,-5 0 0,-4 2 0,-4 2 0,-2 6 0,2 12 0,-5 10 0,-2 14 0,-4 5 0,-2-5 0,1 0 0,-2-11 0,2-7 0,1-7 0,3-11 0,3-6 0,1-4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6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3944 68 24575,'-25'0'0,"-21"0"0,-41 0 0,13-3 0,-9-2-1398,6 0 0,-6-1 0,-1 0 1398,3 0 0,-1 1 0,0-1 0,-3-1 0,0 0 0,1 1 0,6 3 0,2 2 0,1 0-80,7 1 0,2 0 0,0 0 80,-3 0 0,-1 0 0,4 1 416,-18 2 0,5 1-416,18-1 0,4 0 0,6 1 0,2 0 0,-49 5 0,30-5 0,-6 0 188,-20-2 1,-6 0-189,25-1 0,-3 1 0,-1-1 0,-2-1 0,-2 0 0,2 0 0,4 1 0,2 0 0,5 0 611,-8 1 0,8 0-611,-27 2 194,65-1-194,21-1 0,6-2 0,-1 2 1809,-4 0-1809,-13-2 0,-14 2 0,-12-2 0,9 2 0,2-2 0,17 2 0,3-2 0,6 0 0,4 2 0,2-2 0,-2 4 0,-2 0 0,-3 1 0,0 2 0,-1 1 0,2-1 0,1 4 0,-2 0 0,1 7 0,-6 14 0,4 26 0,-3 15 0,11-16 0,1 5 0,1 6 0,1 2-405,1 6 0,1 3 405,0 7 0,2-1 0,-2-17 0,2 0 0,0 15 0,1 1 0,2-9 0,1 1 0,0 11 0,3 0 0,4-9 0,2-2 0,-4-7 0,0-4 0,14 26 0,-9-17 0,-5-33 0,-1-13 0,-4-14 0,0-10 810,7-4-810,60-15 0,-16 4 0,9 1 0,8 1 0,9 1 0,2 1-1329,8 0 1,2 1 0,7 2 1328,-22 3 0,5 1 0,3 2 0,1 1 0,0 0-883,4 2 1,0 2-1,1 1 1,2 0 0,1-1 882,-10-2 0,1 0 0,1 0 0,1 0 0,0 0 0,0 2 0,3 0 0,1 2 0,0 1 0,-1-1 0,-2 0 0,-3-1 0,1 0 0,-3-1 0,-2 0 0,-1 0 0,0 0-364,18 1 1,1 0 0,-4 0 0,-7 0 363,-8 0 0,-6 1 0,-5-2 0,15 0 0,-11-1 0,7-2 2568,-51-4-2568,-21-4 4819,-8-13-4819,0-15 2463,-5-31-2463,-4-13 0,-6-17 0,2 5 0,1-9 0,8 44 0,2-3-484,-1-10 1,2-4 483,-2-20 0,2-8-637,1 20 1,2-4-1,-1 1 637,-2 6 0,0 0 0,0 1 0,2 1 0,1 0 0,-2 3-199,-3-14 1,-1 6 198,0 15 0,0 3 0,0 7 0,-1 4 0,-2-22 852,4 25-852,-3 11 1960,1-1-1960,1 12 462,-2 10-462,2 8 0,-1 4 0,1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7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702 0 24575,'-13'65'0,"2"-9"0,-2 9 0,0-3 0,-1 5 0,0 1-1148,2 3 1,1 1-1,0 1 1148,-2 9 0,-1 1 0,3-2 0,5-12 0,2-3 0,-1-1 444,-4 26 1,1-6-445,5-23 0,1-8 607,-1-2-607,1-39-6139,-18-43 6139,-24-50 0,11 25 0,-5-6 353,-9-22 0,-1 2-353,6 21 0,1 5 52,10 5 0,1 8-52,-5 13 0,21 30 0,-8 22 6540,2 5-6540,-1 13 736,7-14-736,9-4 0,1-8 0,4-1 0,2-2 0,8 2 0,14 8 0,48 14 0,-17-12 0,6 0-281,11 1 1,2-2 280,2-2 0,-2-4 0,-16-6 0,-4-3 0,33-1 0,-34-11 0,-21 2 0,-18-2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8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123 392 24575,'90'-9'0,"0"0"0,0-9 0,-24 8 0,9-2 0,-13-4 0,6-23 0,-9-10 0,-23 0 0,-17 6 0,-19 9 0,-22 0 0,-23 6 0,-12 1 0,-5 13 0,-8 14 0,3 14 0,-22 14 0,13 24 0,31-23 0,2 2 0,-17 36 0,-2 1 0,22-1 0,12 1 0,17-10 0,18-19 0,22-18 0,-12-15 0,4-3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8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24575,'-4'14'0,"-8"8"0,-7 13 0,-8 5 0,-1 16 0,3-8 0,5 4 0,7-12 0,8-11 0,5-3 0,8-7 0,18 5 0,23-1 0,38 2 0,0-8 0,6-4 0,-28-12 0,-14-2 0,-13-12 0,7-16 0,-11-8 0,-7 9 0,-12 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9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17590,'80'57'0,"-1"1"0,0-1 0,1 0 0,-1 1 0,1-1 0,-1 0 0,0 1 0,1-1 0,8 8 0,3 4 0,1 1 0,-5-4 0,-7-6 0,-13-11 0,-15-14 0,20 2 3129,-22 4-3129,10 12 1197,13 8-1197,-6-6 631,-1-6-631,-7-7 2028,5 3-2028,-4-2 0,7-3 0,-11-6 0,6-7 0,-15-6 0,1-5 0,-15-4 0,-5-1 0,1 0 0,4 3 0,4 1 0,8 8 0,8 3 0,10 13 0,3-5 0,4 2 0,-12-15 0,-12-5 0,-15-11 0,-16-1 0,-5-4 0,-6 2 0,-2-4 0,2 0 0,-4-10 0,0-10 0,-1 9 0,-1-6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4:53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6 355 24575,'-2'28'0,"1"10"0,-1 19 0,2 2 0,0-7 0,0-11 0,0-11 0,0-15 0,0-3 0,11-26 0,14-36 0,19-35 0,-9 13 0,-1-3 0,-8 16 0,0 2 0,3-3 0,0 4 0,7-9 0,0 20 0,-11 14 0,-5 14 0,-15 17 0,4 18 0,20 35 0,9 16 0,-4-19 0,4 2 0,-3-4 0,1-2 0,0-2 0,-1-3 0,16 20 0,-22-26 0,-13-15 0,-6-10 0,-2-2 0,15-4 0,-15-2 0,10-2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0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24575,'4'25'0,"10"7"0,9 21 0,28 14 0,1 12 0,5-12 0,-19-7 0,-20-28 0,-12-6 0,-16 5 0,-16 3 0,-23 10 0,-31 5 0,9-14 0,-1-6 0,21-15 0,21-7 0,5-5 0,16 0 0,4-2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0 972 12270,'79'-38'0,"1"0"0,-1 0 0,0-1 0,0 1 0,0 0 0,0 0 0,0 0 0,12-6 0,1 0 0,-1 0 0,-5 3 0,-7 4 0,-9 7 0,26-6 0,-15 9 0,-17 6 0,-3 1 2382,0-2 0,-3 0-2382,32-12 2140,-27 6-2140,-22 15 1199,-13 3-1199,-14 8 4202,2-2-4202,-2 2 0,5-4 0,3-1 0,-4 1 0,-2 0 0,-8 3 0,-2 1 0,3 1 0,4-2 0,11-3 0,7-2 0,-1 1 0,-1 0 0,-15 4 0,-2 0 0,13-10 0,6-5 0,19-9 0,-8 5 0,-7 2 0,-14 11 0,-9 1 0,-8 7 0,-1 2 0,-2 1 0,1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2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24575,'-3'40'0,"1"-2"0,2-1 0,0 5 0,0-4 0,0 17 0,0-2 0,0-8 0,0-13 0,0-17 0,4-10 0,8 0 0,36-1 0,47 2 0,-26-4 0,8 0-722,-7 3 1,4 2 0,2-2 721,7-1 0,1-2 0,-1 1 0,-9 1 0,-1 2 0,-1-2-78,-1-1 0,-1-1 0,-8-2 78,31-2 0,-26 1 0,-43-3 0,-14 2 0,-5-2 2136,-1-3-2136,1 3 0,-3 0 0,0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4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3209 0 24575,'-28'7'0,"-15"4"0,-37 2 0,32-5 0,-4 0 0,-15-1 0,-5-2-754,-7-1 1,-3-1 753,-9 0 0,-6-2-643,19-1 0,-4 0 1,0 0 642,-3-2 0,-2 1 0,0-1 0,-4 2 0,-1-1 0,1 1 0,7-2 0,1 0 0,4 1-349,-13 2 0,3 1 349,5-1 0,2-1 0,10 2 0,2-1 0,-3-1 0,-1 0 0,0 0 0,3 0 0,11 0 0,4 0 0,-35 0 964,22 0-964,17 0 2330,1 0-2330,-1 0 839,-4 0-839,14 0 0,7 0 0,20 0 0,3 7 0,0 16 0,-4 18 0,-2 24 0,3 13 0,6 10 0,5-11 0,1-5 0,8-24 0,-2-9 0,3-15 0,-2-13 0,4-7 0,17-2 0,7-2 0,26 0 0,13-3 0,21-1 0,-32 2 0,2 1-344,-2-1 0,3 0 344,23 2 0,2 0 0,-6 0 0,1 0-427,-17 0 0,2 0 0,-1 0 427,28 0 0,-2 0 0,-1 0 0,-3 0-218,-16 0 1,-2 0 217,1 0 0,-3 0 0,-10 2 0,-2 0 0,3-2 0,0 0 0,-5 3 0,0 1 0,-3-3 0,-2 1 628,23 2-628,5 1 1295,-17-1-1295,20 2 0,-30-2 0,1 2 0,3 0 0,3 2-199,21 6 1,3 1 198,-3-2 0,-1 0 0,-3 3 0,-2-1 0,-9-6 0,-6-2 0,6 3 0,-25-8 0,-20-2 0,-10 0 0,-3 0 878,2 0-878,-2 0 0,0 0 0,2-1 0,-4-4 0,2 3 0,0-6 0,-1 5 0,2-3 0,0 0 0,-3 0 0,3-6 0,-4-3 0,1-9 0,0-7 0,-1-13 0,2-1 0,1-17 0,0-14 0,-3-9 0,0-8 0,-3 22 0,0 17 0,0 21 0,0 14 0,0 4 0,0 7 0,0 0 0,0 2 0,0-2 0,0 1 0,0 1 0,2 5 0,-1 0 0,1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39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24575,'2'-6'0,"6"-2"0,10 1 0,14-1 0,16 4 0,12 1 0,4 3 0,-14 0 0,-12 0 0,-21 0 0,-7 7 0,-6 20 0,-9 11 0,-16 36 0,-8-1 0,-12 18 0,3-14 0,7-13 0,7-19 0,10-17 0,6-10 0,4-7 0,7-5 0,40-2 0,46-3 0,-35 4 0,3-1 0,9-3 0,0 0 0,-13 2 0,-2 0 0,47-3 0,-22 0 0,-7 0 0,-28-2 0,-10-6 0,-14-3 0,-9 2 0,-4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0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1 24575,'-51'7'0,"-1"-1"0,0 3 0,0-1 0,-8 0 0,1-1 0,-29 9 0,9-6 0,42-1 0,12-4 0,13 1 0,8-2 0,0 2 0,2 8 0,14 15 0,29 22 0,-4-16 0,5 0 0,1 0 0,1-1 0,38 20 0,-36-23 0,-26-19 0,-13-4 0,-5-3 0,-4 7 0,-5 1 0,-10 7 0,-2-8 0,-5 1 0,3-6 0,1-3 0,1-1 0,2 0 0,7-1 0,2 0 0,6 0 0,0 0 0,9 10 0,-5-8 0,6 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24575,'96'14'0,"-44"-6"0,6 1 0,9-3 0,7 0 0,4 1-2300,14 2 0,4 2 0,5-2 2300,-8-2 0,5 0 0,2-1 0,3 0-696,-11-1 1,2 1-1,2-1 1,1 0 0,1-1 695,-11-1 0,2 0 0,1-1 0,0 0 0,-2-1 0,-1 1 0,7 0 0,-3-1 0,0 0 0,1 0 0,1 0-124,-9 0-1,3-1 1,0 1 0,0-1 0,-3-1 0,-3 0 124,17-2 0,-5 0 0,-2-2 0,1 1-308,1-1 1,0 0 0,-1 0 0,-5-2 307,10-4 0,-4-1 0,-7-1 882,5-2 0,-9 0-882,-25 4 0,-7 0 3793,-2-2-3793,-23 5 3944,-7 4-3944,-1 2 2667,15 2-2667,-6 0 183,13 0-183,-15-1 0,-5 0 0,-10-3 0,-7 0 0,-2 1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1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24575,'63'74'0,"-12"-29"0,-5-1 0,-1-3 0,1-11 0,-26-15 0,-14-8 0,-6 11 0,-12 26 0,-2 21 0,-19 24 0,6-9 0,-7-1 0,5-18 0,1-10 0,4-10 0,7-15 0,7-6 0,2-5 0,3-5 0,0-2 0,4-6 0,-1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24575,'33'82'0,"1"0"0,-1 1 0,1-1 0,-1 0 0,0 1 0,1-1 0,4 12 0,2 3 0,-2-6 0,-6-11 0,-8-19 0,2 9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24575,'5'91'0,"1"0"0,0 0 0,0 1 0,-1-9 0,0 1 0,0-6 0,0-15 0,5 19 0,-1 5 0,-5-4 0,-1-15 0,-3-19 0,0-28 0,-15-13 0,-13-4 0,-18-3 0,-22 4 0,-27-4 0,43 1 0,-9-2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2FB0-DD4A-524E-B7F8-0EAAECF4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5E4EB-7D28-7943-B03B-3003C84C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418EC-D222-9244-89DA-7AF8ED64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CE388-8C42-CF42-9A50-14F439FA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2C704-6A04-8B44-9695-3371E863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8561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4F31-5D44-E143-8A9A-20EE1DB2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12817-1FDB-8140-8D01-1F0E05E6C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CD0E8-8312-1C43-99CD-19F86270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C8A3-0E63-384E-B09C-7FC96EA4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6B423-9101-0E4C-ADB0-C65CA6DB8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9015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1BF1FC-08FF-FE40-AD01-D15740B66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08BCB-09A8-1843-A6EF-8C9E8A83F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9D52-C4DC-8143-A15B-07A31F76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B933-D445-D64B-8C0C-5028A0FD7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0218A-E671-234F-9D5C-5EE54DF1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528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6019-B47A-BD4D-8750-490D6D3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F57A7-CFE7-004C-9036-69B5181DC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A8CB6-F46A-AC43-8CE0-000371FC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7917F-53C6-EE48-A079-80237804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7D578-9146-084F-B21F-EFBA0DFD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161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E59B-914D-5C47-ACA8-CB0210D7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03EE7-7397-9C44-8E9E-47826F8A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D8E91-190E-3842-8E10-1B5234F7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F4489-0406-714B-85BE-B6A071ED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E219D-802A-5242-AF38-07D54B5E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3955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869D-8B1D-BA4B-9377-D45D6EAA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6EA6-FAA1-DE46-A337-AE8EC6118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9F873-779B-494E-B2F0-A232A3659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0DA47-C616-9342-86FD-BE8CB340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FC08E-5A67-5548-8EED-585FE74B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3F0C7-DC96-DA45-896E-F555C3021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384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7219-A792-E14A-B8D1-4E07162E6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94B57-FDE1-D34D-9360-6DE64C60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A539F-5963-DA41-82B5-CA6D1FACF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25061-A3FA-8046-801D-F2263EE3B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4B8AD-4963-CD4F-B1FF-53E407A766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FE5DFB-189E-A04E-AE24-9364A86DC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99DABC-8C37-B447-B59B-54A4604E7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86EEB-6407-EC40-8B0A-2669B98B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11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DD17-E391-9745-ADF4-DD028959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B06B6-ABC0-C64D-A67C-79DE908B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EDDE4-506C-D94F-9E63-6E11FBCC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43248-1567-224C-B0B8-E4270609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646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3835F-9CD2-BF40-8249-521D7C75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10408-491C-EC4E-88ED-304C82D25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2371A-C9EB-584F-8CCF-9E841A9A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079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008B2-F741-9447-BB14-12E964DE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66BE0-84A0-B547-BC0D-9EA9C9C99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15208-04EC-A44F-A24F-33F29A68F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A23FF-25B7-2146-9431-50361354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1DA24-1127-BA4E-ABB5-420EDCD7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7F8D3-3EC5-CD4B-9934-13510AE9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592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A894-8FD1-5349-A4B5-CD7ED3A3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899A1-421D-6B4E-954B-3D0211114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7E8B5-21E8-9448-AF32-B4D45BB09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70BD6-6718-E140-8B65-F4178496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9D7CF-AB2F-3843-9927-7A5D68792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F2F8B-7D76-9B4D-A8D1-ADE3D49D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347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50936-C1B1-DB4A-A621-E4F7DD85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76E1-DEDF-8340-9421-6B61598C7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9C248-CD30-CC48-A68A-A8DC56FCB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D70E5-78D2-8643-88AF-C9C13F2A4319}" type="datetimeFigureOut">
              <a:rPr lang="en-KR" smtClean="0"/>
              <a:t>2020/12/10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129F5-E4DB-6640-AC77-8748C0316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C3686-5B86-9A43-8851-CAC58B22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921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1010.png"/><Relationship Id="rId3" Type="http://schemas.openxmlformats.org/officeDocument/2006/relationships/image" Target="../media/image317.png"/><Relationship Id="rId7" Type="http://schemas.openxmlformats.org/officeDocument/2006/relationships/image" Target="../media/image950.png"/><Relationship Id="rId12" Type="http://schemas.openxmlformats.org/officeDocument/2006/relationships/image" Target="../media/image1000.png"/><Relationship Id="rId17" Type="http://schemas.openxmlformats.org/officeDocument/2006/relationships/image" Target="../media/image1050.png"/><Relationship Id="rId2" Type="http://schemas.openxmlformats.org/officeDocument/2006/relationships/image" Target="../media/image316.png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990.png"/><Relationship Id="rId5" Type="http://schemas.openxmlformats.org/officeDocument/2006/relationships/image" Target="../media/image319.png"/><Relationship Id="rId15" Type="http://schemas.openxmlformats.org/officeDocument/2006/relationships/image" Target="../media/image1030.png"/><Relationship Id="rId10" Type="http://schemas.openxmlformats.org/officeDocument/2006/relationships/image" Target="../media/image980.png"/><Relationship Id="rId4" Type="http://schemas.openxmlformats.org/officeDocument/2006/relationships/image" Target="../media/image318.png"/><Relationship Id="rId9" Type="http://schemas.openxmlformats.org/officeDocument/2006/relationships/image" Target="../media/image970.png"/><Relationship Id="rId14" Type="http://schemas.openxmlformats.org/officeDocument/2006/relationships/image" Target="../media/image10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13" Type="http://schemas.openxmlformats.org/officeDocument/2006/relationships/image" Target="../media/image1220.png"/><Relationship Id="rId3" Type="http://schemas.openxmlformats.org/officeDocument/2006/relationships/image" Target="../media/image317.png"/><Relationship Id="rId7" Type="http://schemas.openxmlformats.org/officeDocument/2006/relationships/image" Target="../media/image1170.png"/><Relationship Id="rId12" Type="http://schemas.openxmlformats.org/officeDocument/2006/relationships/image" Target="../media/image1210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11" Type="http://schemas.openxmlformats.org/officeDocument/2006/relationships/image" Target="../media/image1200.png"/><Relationship Id="rId5" Type="http://schemas.openxmlformats.org/officeDocument/2006/relationships/image" Target="../media/image319.png"/><Relationship Id="rId10" Type="http://schemas.openxmlformats.org/officeDocument/2006/relationships/image" Target="../media/image1190.png"/><Relationship Id="rId4" Type="http://schemas.openxmlformats.org/officeDocument/2006/relationships/image" Target="../media/image318.png"/><Relationship Id="rId9" Type="http://schemas.openxmlformats.org/officeDocument/2006/relationships/image" Target="../media/image1090.png"/><Relationship Id="rId14" Type="http://schemas.openxmlformats.org/officeDocument/2006/relationships/image" Target="../media/image12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image" Target="../media/image1110.png"/><Relationship Id="rId3" Type="http://schemas.openxmlformats.org/officeDocument/2006/relationships/image" Target="../media/image317.png"/><Relationship Id="rId7" Type="http://schemas.openxmlformats.org/officeDocument/2006/relationships/image" Target="../media/image1060.png"/><Relationship Id="rId12" Type="http://schemas.openxmlformats.org/officeDocument/2006/relationships/image" Target="../media/image1100.png"/><Relationship Id="rId17" Type="http://schemas.openxmlformats.org/officeDocument/2006/relationships/image" Target="../media/image1150.png"/><Relationship Id="rId2" Type="http://schemas.openxmlformats.org/officeDocument/2006/relationships/image" Target="../media/image316.png"/><Relationship Id="rId16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1090.png"/><Relationship Id="rId5" Type="http://schemas.openxmlformats.org/officeDocument/2006/relationships/image" Target="../media/image319.png"/><Relationship Id="rId15" Type="http://schemas.openxmlformats.org/officeDocument/2006/relationships/image" Target="../media/image1130.png"/><Relationship Id="rId10" Type="http://schemas.openxmlformats.org/officeDocument/2006/relationships/image" Target="../media/image321.png"/><Relationship Id="rId4" Type="http://schemas.openxmlformats.org/officeDocument/2006/relationships/image" Target="../media/image318.png"/><Relationship Id="rId9" Type="http://schemas.openxmlformats.org/officeDocument/2006/relationships/image" Target="../media/image1080.png"/><Relationship Id="rId14" Type="http://schemas.openxmlformats.org/officeDocument/2006/relationships/image" Target="../media/image1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440.png"/><Relationship Id="rId3" Type="http://schemas.openxmlformats.org/officeDocument/2006/relationships/image" Target="../media/image17.png"/><Relationship Id="rId21" Type="http://schemas.openxmlformats.org/officeDocument/2006/relationships/image" Target="../media/image470.png"/><Relationship Id="rId7" Type="http://schemas.openxmlformats.org/officeDocument/2006/relationships/image" Target="../media/image21.png"/><Relationship Id="rId12" Type="http://schemas.openxmlformats.org/officeDocument/2006/relationships/image" Target="../media/image400.png"/><Relationship Id="rId17" Type="http://schemas.openxmlformats.org/officeDocument/2006/relationships/image" Target="../media/image430.png"/><Relationship Id="rId25" Type="http://schemas.openxmlformats.org/officeDocument/2006/relationships/image" Target="../media/image500.png"/><Relationship Id="rId2" Type="http://schemas.openxmlformats.org/officeDocument/2006/relationships/image" Target="../media/image16.png"/><Relationship Id="rId16" Type="http://schemas.openxmlformats.org/officeDocument/2006/relationships/image" Target="../media/image420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4.png"/><Relationship Id="rId5" Type="http://schemas.openxmlformats.org/officeDocument/2006/relationships/image" Target="../media/image19.png"/><Relationship Id="rId15" Type="http://schemas.openxmlformats.org/officeDocument/2006/relationships/image" Target="../media/image410.png"/><Relationship Id="rId23" Type="http://schemas.openxmlformats.org/officeDocument/2006/relationships/image" Target="../media/image490.png"/><Relationship Id="rId10" Type="http://schemas.openxmlformats.org/officeDocument/2006/relationships/image" Target="../media/image24.png"/><Relationship Id="rId19" Type="http://schemas.openxmlformats.org/officeDocument/2006/relationships/image" Target="../media/image45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0.png"/><Relationship Id="rId22" Type="http://schemas.openxmlformats.org/officeDocument/2006/relationships/image" Target="../media/image4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410.png"/><Relationship Id="rId26" Type="http://schemas.openxmlformats.org/officeDocument/2006/relationships/image" Target="../media/image490.png"/><Relationship Id="rId3" Type="http://schemas.openxmlformats.org/officeDocument/2006/relationships/image" Target="../media/image17.png"/><Relationship Id="rId21" Type="http://schemas.openxmlformats.org/officeDocument/2006/relationships/image" Target="../media/image440.png"/><Relationship Id="rId7" Type="http://schemas.openxmlformats.org/officeDocument/2006/relationships/image" Target="../media/image21.png"/><Relationship Id="rId12" Type="http://schemas.openxmlformats.org/officeDocument/2006/relationships/image" Target="../media/image510.png"/><Relationship Id="rId17" Type="http://schemas.openxmlformats.org/officeDocument/2006/relationships/image" Target="../media/image30.png"/><Relationship Id="rId25" Type="http://schemas.openxmlformats.org/officeDocument/2006/relationships/image" Target="../media/image540.png"/><Relationship Id="rId2" Type="http://schemas.openxmlformats.org/officeDocument/2006/relationships/image" Target="../media/image16.png"/><Relationship Id="rId16" Type="http://schemas.openxmlformats.org/officeDocument/2006/relationships/image" Target="../media/image530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470.png"/><Relationship Id="rId5" Type="http://schemas.openxmlformats.org/officeDocument/2006/relationships/image" Target="../media/image19.png"/><Relationship Id="rId15" Type="http://schemas.openxmlformats.org/officeDocument/2006/relationships/image" Target="../media/image520.png"/><Relationship Id="rId23" Type="http://schemas.openxmlformats.org/officeDocument/2006/relationships/image" Target="../media/image460.png"/><Relationship Id="rId10" Type="http://schemas.openxmlformats.org/officeDocument/2006/relationships/image" Target="../media/image24.png"/><Relationship Id="rId19" Type="http://schemas.openxmlformats.org/officeDocument/2006/relationships/image" Target="../media/image42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450.png"/><Relationship Id="rId27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6.xml"/><Relationship Id="rId21" Type="http://schemas.openxmlformats.org/officeDocument/2006/relationships/image" Target="../media/image329.png"/><Relationship Id="rId42" Type="http://schemas.openxmlformats.org/officeDocument/2006/relationships/customXml" Target="../ink/ink158.xml"/><Relationship Id="rId63" Type="http://schemas.openxmlformats.org/officeDocument/2006/relationships/image" Target="../media/image350.png"/><Relationship Id="rId84" Type="http://schemas.openxmlformats.org/officeDocument/2006/relationships/customXml" Target="../ink/ink179.xml"/><Relationship Id="rId138" Type="http://schemas.openxmlformats.org/officeDocument/2006/relationships/customXml" Target="../ink/ink207.xml"/><Relationship Id="rId159" Type="http://schemas.openxmlformats.org/officeDocument/2006/relationships/image" Target="../media/image397.png"/><Relationship Id="rId170" Type="http://schemas.openxmlformats.org/officeDocument/2006/relationships/customXml" Target="../ink/ink223.xml"/><Relationship Id="rId191" Type="http://schemas.openxmlformats.org/officeDocument/2006/relationships/image" Target="../media/image415.png"/><Relationship Id="rId205" Type="http://schemas.openxmlformats.org/officeDocument/2006/relationships/image" Target="../media/image423.png"/><Relationship Id="rId107" Type="http://schemas.openxmlformats.org/officeDocument/2006/relationships/image" Target="../media/image372.png"/><Relationship Id="rId11" Type="http://schemas.openxmlformats.org/officeDocument/2006/relationships/image" Target="../media/image325.png"/><Relationship Id="rId32" Type="http://schemas.openxmlformats.org/officeDocument/2006/relationships/customXml" Target="../ink/ink153.xml"/><Relationship Id="rId53" Type="http://schemas.openxmlformats.org/officeDocument/2006/relationships/image" Target="../media/image345.png"/><Relationship Id="rId74" Type="http://schemas.openxmlformats.org/officeDocument/2006/relationships/customXml" Target="../ink/ink174.xml"/><Relationship Id="rId128" Type="http://schemas.openxmlformats.org/officeDocument/2006/relationships/image" Target="../media/image382.png"/><Relationship Id="rId149" Type="http://schemas.openxmlformats.org/officeDocument/2006/relationships/image" Target="../media/image392.png"/><Relationship Id="rId5" Type="http://schemas.openxmlformats.org/officeDocument/2006/relationships/image" Target="../media/image322.png"/><Relationship Id="rId95" Type="http://schemas.openxmlformats.org/officeDocument/2006/relationships/image" Target="../media/image366.png"/><Relationship Id="rId160" Type="http://schemas.openxmlformats.org/officeDocument/2006/relationships/customXml" Target="../ink/ink218.xml"/><Relationship Id="rId181" Type="http://schemas.openxmlformats.org/officeDocument/2006/relationships/image" Target="../media/image409.png"/><Relationship Id="rId216" Type="http://schemas.openxmlformats.org/officeDocument/2006/relationships/customXml" Target="../ink/ink246.xml"/><Relationship Id="rId22" Type="http://schemas.openxmlformats.org/officeDocument/2006/relationships/customXml" Target="../ink/ink148.xml"/><Relationship Id="rId43" Type="http://schemas.openxmlformats.org/officeDocument/2006/relationships/image" Target="../media/image340.png"/><Relationship Id="rId64" Type="http://schemas.openxmlformats.org/officeDocument/2006/relationships/customXml" Target="../ink/ink169.xml"/><Relationship Id="rId118" Type="http://schemas.openxmlformats.org/officeDocument/2006/relationships/image" Target="../media/image377.png"/><Relationship Id="rId139" Type="http://schemas.openxmlformats.org/officeDocument/2006/relationships/image" Target="../media/image387.png"/><Relationship Id="rId85" Type="http://schemas.openxmlformats.org/officeDocument/2006/relationships/image" Target="../media/image361.png"/><Relationship Id="rId150" Type="http://schemas.openxmlformats.org/officeDocument/2006/relationships/customXml" Target="../ink/ink213.xml"/><Relationship Id="rId171" Type="http://schemas.openxmlformats.org/officeDocument/2006/relationships/image" Target="../media/image404.png"/><Relationship Id="rId192" Type="http://schemas.openxmlformats.org/officeDocument/2006/relationships/customXml" Target="../ink/ink234.xml"/><Relationship Id="rId206" Type="http://schemas.openxmlformats.org/officeDocument/2006/relationships/customXml" Target="../ink/ink241.xml"/><Relationship Id="rId12" Type="http://schemas.openxmlformats.org/officeDocument/2006/relationships/customXml" Target="../ink/ink143.xml"/><Relationship Id="rId33" Type="http://schemas.openxmlformats.org/officeDocument/2006/relationships/image" Target="../media/image335.png"/><Relationship Id="rId108" Type="http://schemas.openxmlformats.org/officeDocument/2006/relationships/customXml" Target="../ink/ink191.xml"/><Relationship Id="rId129" Type="http://schemas.openxmlformats.org/officeDocument/2006/relationships/customXml" Target="../ink/ink202.xml"/><Relationship Id="rId54" Type="http://schemas.openxmlformats.org/officeDocument/2006/relationships/customXml" Target="../ink/ink164.xml"/><Relationship Id="rId75" Type="http://schemas.openxmlformats.org/officeDocument/2006/relationships/image" Target="../media/image356.png"/><Relationship Id="rId96" Type="http://schemas.openxmlformats.org/officeDocument/2006/relationships/customXml" Target="../ink/ink185.xml"/><Relationship Id="rId140" Type="http://schemas.openxmlformats.org/officeDocument/2006/relationships/customXml" Target="../ink/ink208.xml"/><Relationship Id="rId161" Type="http://schemas.openxmlformats.org/officeDocument/2006/relationships/image" Target="../media/image398.png"/><Relationship Id="rId182" Type="http://schemas.openxmlformats.org/officeDocument/2006/relationships/customXml" Target="../ink/ink229.xml"/><Relationship Id="rId217" Type="http://schemas.openxmlformats.org/officeDocument/2006/relationships/image" Target="../media/image429.png"/><Relationship Id="rId6" Type="http://schemas.openxmlformats.org/officeDocument/2006/relationships/customXml" Target="../ink/ink140.xml"/><Relationship Id="rId23" Type="http://schemas.openxmlformats.org/officeDocument/2006/relationships/image" Target="../media/image330.png"/><Relationship Id="rId119" Type="http://schemas.openxmlformats.org/officeDocument/2006/relationships/customXml" Target="../ink/ink197.xml"/><Relationship Id="rId44" Type="http://schemas.openxmlformats.org/officeDocument/2006/relationships/customXml" Target="../ink/ink159.xml"/><Relationship Id="rId65" Type="http://schemas.openxmlformats.org/officeDocument/2006/relationships/image" Target="../media/image351.png"/><Relationship Id="rId86" Type="http://schemas.openxmlformats.org/officeDocument/2006/relationships/customXml" Target="../ink/ink180.xml"/><Relationship Id="rId130" Type="http://schemas.openxmlformats.org/officeDocument/2006/relationships/image" Target="../media/image383.png"/><Relationship Id="rId151" Type="http://schemas.openxmlformats.org/officeDocument/2006/relationships/image" Target="../media/image393.png"/><Relationship Id="rId172" Type="http://schemas.openxmlformats.org/officeDocument/2006/relationships/customXml" Target="../ink/ink224.xml"/><Relationship Id="rId193" Type="http://schemas.openxmlformats.org/officeDocument/2006/relationships/image" Target="../media/image416.png"/><Relationship Id="rId207" Type="http://schemas.openxmlformats.org/officeDocument/2006/relationships/image" Target="../media/image424.png"/><Relationship Id="rId13" Type="http://schemas.openxmlformats.org/officeDocument/2006/relationships/image" Target="../media/image326.png"/><Relationship Id="rId109" Type="http://schemas.openxmlformats.org/officeDocument/2006/relationships/image" Target="../media/image373.png"/><Relationship Id="rId34" Type="http://schemas.openxmlformats.org/officeDocument/2006/relationships/customXml" Target="../ink/ink154.xml"/><Relationship Id="rId55" Type="http://schemas.openxmlformats.org/officeDocument/2006/relationships/image" Target="../media/image346.png"/><Relationship Id="rId76" Type="http://schemas.openxmlformats.org/officeDocument/2006/relationships/customXml" Target="../ink/ink175.xml"/><Relationship Id="rId97" Type="http://schemas.openxmlformats.org/officeDocument/2006/relationships/image" Target="../media/image367.png"/><Relationship Id="rId120" Type="http://schemas.openxmlformats.org/officeDocument/2006/relationships/image" Target="../media/image378.png"/><Relationship Id="rId141" Type="http://schemas.openxmlformats.org/officeDocument/2006/relationships/image" Target="../media/image388.png"/><Relationship Id="rId7" Type="http://schemas.openxmlformats.org/officeDocument/2006/relationships/image" Target="../media/image323.png"/><Relationship Id="rId162" Type="http://schemas.openxmlformats.org/officeDocument/2006/relationships/customXml" Target="../ink/ink219.xml"/><Relationship Id="rId183" Type="http://schemas.openxmlformats.org/officeDocument/2006/relationships/image" Target="../media/image411.png"/><Relationship Id="rId218" Type="http://schemas.openxmlformats.org/officeDocument/2006/relationships/customXml" Target="../ink/ink247.xml"/><Relationship Id="rId24" Type="http://schemas.openxmlformats.org/officeDocument/2006/relationships/customXml" Target="../ink/ink149.xml"/><Relationship Id="rId45" Type="http://schemas.openxmlformats.org/officeDocument/2006/relationships/image" Target="../media/image341.png"/><Relationship Id="rId66" Type="http://schemas.openxmlformats.org/officeDocument/2006/relationships/customXml" Target="../ink/ink170.xml"/><Relationship Id="rId87" Type="http://schemas.openxmlformats.org/officeDocument/2006/relationships/image" Target="../media/image362.png"/><Relationship Id="rId110" Type="http://schemas.openxmlformats.org/officeDocument/2006/relationships/customXml" Target="../ink/ink192.xml"/><Relationship Id="rId131" Type="http://schemas.openxmlformats.org/officeDocument/2006/relationships/customXml" Target="../ink/ink203.xml"/><Relationship Id="rId152" Type="http://schemas.openxmlformats.org/officeDocument/2006/relationships/customXml" Target="../ink/ink214.xml"/><Relationship Id="rId173" Type="http://schemas.openxmlformats.org/officeDocument/2006/relationships/image" Target="../media/image405.png"/><Relationship Id="rId194" Type="http://schemas.openxmlformats.org/officeDocument/2006/relationships/customXml" Target="../ink/ink235.xml"/><Relationship Id="rId208" Type="http://schemas.openxmlformats.org/officeDocument/2006/relationships/customXml" Target="../ink/ink242.xml"/><Relationship Id="rId14" Type="http://schemas.openxmlformats.org/officeDocument/2006/relationships/customXml" Target="../ink/ink144.xml"/><Relationship Id="rId35" Type="http://schemas.openxmlformats.org/officeDocument/2006/relationships/image" Target="../media/image336.png"/><Relationship Id="rId56" Type="http://schemas.openxmlformats.org/officeDocument/2006/relationships/customXml" Target="../ink/ink165.xml"/><Relationship Id="rId77" Type="http://schemas.openxmlformats.org/officeDocument/2006/relationships/image" Target="../media/image357.png"/><Relationship Id="rId100" Type="http://schemas.openxmlformats.org/officeDocument/2006/relationships/customXml" Target="../ink/ink187.xml"/><Relationship Id="rId8" Type="http://schemas.openxmlformats.org/officeDocument/2006/relationships/customXml" Target="../ink/ink141.xml"/><Relationship Id="rId51" Type="http://schemas.openxmlformats.org/officeDocument/2006/relationships/image" Target="../media/image344.png"/><Relationship Id="rId72" Type="http://schemas.openxmlformats.org/officeDocument/2006/relationships/customXml" Target="../ink/ink173.xml"/><Relationship Id="rId93" Type="http://schemas.openxmlformats.org/officeDocument/2006/relationships/image" Target="../media/image365.png"/><Relationship Id="rId98" Type="http://schemas.openxmlformats.org/officeDocument/2006/relationships/customXml" Target="../ink/ink186.xml"/><Relationship Id="rId121" Type="http://schemas.openxmlformats.org/officeDocument/2006/relationships/customXml" Target="../ink/ink198.xml"/><Relationship Id="rId142" Type="http://schemas.openxmlformats.org/officeDocument/2006/relationships/customXml" Target="../ink/ink209.xml"/><Relationship Id="rId163" Type="http://schemas.openxmlformats.org/officeDocument/2006/relationships/image" Target="../media/image399.png"/><Relationship Id="rId184" Type="http://schemas.openxmlformats.org/officeDocument/2006/relationships/customXml" Target="../ink/ink230.xml"/><Relationship Id="rId189" Type="http://schemas.openxmlformats.org/officeDocument/2006/relationships/image" Target="../media/image414.png"/><Relationship Id="rId219" Type="http://schemas.openxmlformats.org/officeDocument/2006/relationships/image" Target="../media/image431.png"/><Relationship Id="rId3" Type="http://schemas.openxmlformats.org/officeDocument/2006/relationships/image" Target="../media/image3210.png"/><Relationship Id="rId214" Type="http://schemas.openxmlformats.org/officeDocument/2006/relationships/customXml" Target="../ink/ink245.xml"/><Relationship Id="rId25" Type="http://schemas.openxmlformats.org/officeDocument/2006/relationships/image" Target="../media/image331.png"/><Relationship Id="rId46" Type="http://schemas.openxmlformats.org/officeDocument/2006/relationships/customXml" Target="../ink/ink160.xml"/><Relationship Id="rId67" Type="http://schemas.openxmlformats.org/officeDocument/2006/relationships/image" Target="../media/image352.png"/><Relationship Id="rId116" Type="http://schemas.openxmlformats.org/officeDocument/2006/relationships/image" Target="../media/image376.png"/><Relationship Id="rId137" Type="http://schemas.openxmlformats.org/officeDocument/2006/relationships/customXml" Target="../ink/ink206.xml"/><Relationship Id="rId158" Type="http://schemas.openxmlformats.org/officeDocument/2006/relationships/customXml" Target="../ink/ink217.xml"/><Relationship Id="rId20" Type="http://schemas.openxmlformats.org/officeDocument/2006/relationships/customXml" Target="../ink/ink147.xml"/><Relationship Id="rId41" Type="http://schemas.openxmlformats.org/officeDocument/2006/relationships/image" Target="../media/image339.png"/><Relationship Id="rId62" Type="http://schemas.openxmlformats.org/officeDocument/2006/relationships/customXml" Target="../ink/ink168.xml"/><Relationship Id="rId83" Type="http://schemas.openxmlformats.org/officeDocument/2006/relationships/image" Target="../media/image360.png"/><Relationship Id="rId88" Type="http://schemas.openxmlformats.org/officeDocument/2006/relationships/customXml" Target="../ink/ink181.xml"/><Relationship Id="rId111" Type="http://schemas.openxmlformats.org/officeDocument/2006/relationships/image" Target="../media/image374.png"/><Relationship Id="rId132" Type="http://schemas.openxmlformats.org/officeDocument/2006/relationships/image" Target="../media/image384.png"/><Relationship Id="rId153" Type="http://schemas.openxmlformats.org/officeDocument/2006/relationships/image" Target="../media/image394.png"/><Relationship Id="rId174" Type="http://schemas.openxmlformats.org/officeDocument/2006/relationships/customXml" Target="../ink/ink225.xml"/><Relationship Id="rId179" Type="http://schemas.openxmlformats.org/officeDocument/2006/relationships/image" Target="../media/image408.png"/><Relationship Id="rId195" Type="http://schemas.openxmlformats.org/officeDocument/2006/relationships/image" Target="../media/image417.png"/><Relationship Id="rId209" Type="http://schemas.openxmlformats.org/officeDocument/2006/relationships/image" Target="../media/image425.png"/><Relationship Id="rId190" Type="http://schemas.openxmlformats.org/officeDocument/2006/relationships/customXml" Target="../ink/ink233.xml"/><Relationship Id="rId204" Type="http://schemas.openxmlformats.org/officeDocument/2006/relationships/customXml" Target="../ink/ink240.xml"/><Relationship Id="rId220" Type="http://schemas.openxmlformats.org/officeDocument/2006/relationships/customXml" Target="../ink/ink248.xml"/><Relationship Id="rId15" Type="http://schemas.openxmlformats.org/officeDocument/2006/relationships/image" Target="../media/image167.png"/><Relationship Id="rId36" Type="http://schemas.openxmlformats.org/officeDocument/2006/relationships/customXml" Target="../ink/ink155.xml"/><Relationship Id="rId57" Type="http://schemas.openxmlformats.org/officeDocument/2006/relationships/image" Target="../media/image347.png"/><Relationship Id="rId106" Type="http://schemas.openxmlformats.org/officeDocument/2006/relationships/customXml" Target="../ink/ink190.xml"/><Relationship Id="rId127" Type="http://schemas.openxmlformats.org/officeDocument/2006/relationships/customXml" Target="../ink/ink201.xml"/><Relationship Id="rId10" Type="http://schemas.openxmlformats.org/officeDocument/2006/relationships/customXml" Target="../ink/ink142.xml"/><Relationship Id="rId31" Type="http://schemas.openxmlformats.org/officeDocument/2006/relationships/image" Target="../media/image334.png"/><Relationship Id="rId52" Type="http://schemas.openxmlformats.org/officeDocument/2006/relationships/customXml" Target="../ink/ink163.xml"/><Relationship Id="rId73" Type="http://schemas.openxmlformats.org/officeDocument/2006/relationships/image" Target="../media/image355.png"/><Relationship Id="rId78" Type="http://schemas.openxmlformats.org/officeDocument/2006/relationships/customXml" Target="../ink/ink176.xml"/><Relationship Id="rId94" Type="http://schemas.openxmlformats.org/officeDocument/2006/relationships/customXml" Target="../ink/ink184.xml"/><Relationship Id="rId99" Type="http://schemas.openxmlformats.org/officeDocument/2006/relationships/image" Target="../media/image368.png"/><Relationship Id="rId101" Type="http://schemas.openxmlformats.org/officeDocument/2006/relationships/image" Target="../media/image369.png"/><Relationship Id="rId122" Type="http://schemas.openxmlformats.org/officeDocument/2006/relationships/image" Target="../media/image379.png"/><Relationship Id="rId143" Type="http://schemas.openxmlformats.org/officeDocument/2006/relationships/image" Target="../media/image389.png"/><Relationship Id="rId148" Type="http://schemas.openxmlformats.org/officeDocument/2006/relationships/customXml" Target="../ink/ink212.xml"/><Relationship Id="rId164" Type="http://schemas.openxmlformats.org/officeDocument/2006/relationships/customXml" Target="../ink/ink220.xml"/><Relationship Id="rId169" Type="http://schemas.openxmlformats.org/officeDocument/2006/relationships/image" Target="../media/image403.png"/><Relationship Id="rId185" Type="http://schemas.openxmlformats.org/officeDocument/2006/relationships/image" Target="../media/image412.png"/><Relationship Id="rId4" Type="http://schemas.openxmlformats.org/officeDocument/2006/relationships/customXml" Target="../ink/ink139.xml"/><Relationship Id="rId9" Type="http://schemas.openxmlformats.org/officeDocument/2006/relationships/image" Target="../media/image324.png"/><Relationship Id="rId180" Type="http://schemas.openxmlformats.org/officeDocument/2006/relationships/customXml" Target="../ink/ink228.xml"/><Relationship Id="rId210" Type="http://schemas.openxmlformats.org/officeDocument/2006/relationships/customXml" Target="../ink/ink243.xml"/><Relationship Id="rId215" Type="http://schemas.openxmlformats.org/officeDocument/2006/relationships/image" Target="../media/image428.png"/><Relationship Id="rId26" Type="http://schemas.openxmlformats.org/officeDocument/2006/relationships/customXml" Target="../ink/ink150.xml"/><Relationship Id="rId47" Type="http://schemas.openxmlformats.org/officeDocument/2006/relationships/image" Target="../media/image342.png"/><Relationship Id="rId68" Type="http://schemas.openxmlformats.org/officeDocument/2006/relationships/customXml" Target="../ink/ink171.xml"/><Relationship Id="rId89" Type="http://schemas.openxmlformats.org/officeDocument/2006/relationships/image" Target="../media/image363.png"/><Relationship Id="rId112" Type="http://schemas.openxmlformats.org/officeDocument/2006/relationships/customXml" Target="../ink/ink193.xml"/><Relationship Id="rId133" Type="http://schemas.openxmlformats.org/officeDocument/2006/relationships/customXml" Target="../ink/ink204.xml"/><Relationship Id="rId154" Type="http://schemas.openxmlformats.org/officeDocument/2006/relationships/customXml" Target="../ink/ink215.xml"/><Relationship Id="rId175" Type="http://schemas.openxmlformats.org/officeDocument/2006/relationships/image" Target="../media/image406.png"/><Relationship Id="rId196" Type="http://schemas.openxmlformats.org/officeDocument/2006/relationships/customXml" Target="../ink/ink236.xml"/><Relationship Id="rId200" Type="http://schemas.openxmlformats.org/officeDocument/2006/relationships/customXml" Target="../ink/ink238.xml"/><Relationship Id="rId16" Type="http://schemas.openxmlformats.org/officeDocument/2006/relationships/customXml" Target="../ink/ink145.xml"/><Relationship Id="rId221" Type="http://schemas.openxmlformats.org/officeDocument/2006/relationships/image" Target="../media/image432.png"/><Relationship Id="rId37" Type="http://schemas.openxmlformats.org/officeDocument/2006/relationships/image" Target="../media/image337.png"/><Relationship Id="rId58" Type="http://schemas.openxmlformats.org/officeDocument/2006/relationships/customXml" Target="../ink/ink166.xml"/><Relationship Id="rId79" Type="http://schemas.openxmlformats.org/officeDocument/2006/relationships/image" Target="../media/image358.png"/><Relationship Id="rId102" Type="http://schemas.openxmlformats.org/officeDocument/2006/relationships/customXml" Target="../ink/ink188.xml"/><Relationship Id="rId123" Type="http://schemas.openxmlformats.org/officeDocument/2006/relationships/customXml" Target="../ink/ink199.xml"/><Relationship Id="rId144" Type="http://schemas.openxmlformats.org/officeDocument/2006/relationships/customXml" Target="../ink/ink210.xml"/><Relationship Id="rId90" Type="http://schemas.openxmlformats.org/officeDocument/2006/relationships/customXml" Target="../ink/ink182.xml"/><Relationship Id="rId165" Type="http://schemas.openxmlformats.org/officeDocument/2006/relationships/image" Target="../media/image401.png"/><Relationship Id="rId186" Type="http://schemas.openxmlformats.org/officeDocument/2006/relationships/customXml" Target="../ink/ink231.xml"/><Relationship Id="rId211" Type="http://schemas.openxmlformats.org/officeDocument/2006/relationships/image" Target="../media/image426.png"/><Relationship Id="rId27" Type="http://schemas.openxmlformats.org/officeDocument/2006/relationships/image" Target="../media/image332.png"/><Relationship Id="rId48" Type="http://schemas.openxmlformats.org/officeDocument/2006/relationships/customXml" Target="../ink/ink161.xml"/><Relationship Id="rId69" Type="http://schemas.openxmlformats.org/officeDocument/2006/relationships/image" Target="../media/image353.png"/><Relationship Id="rId113" Type="http://schemas.openxmlformats.org/officeDocument/2006/relationships/image" Target="../media/image375.png"/><Relationship Id="rId134" Type="http://schemas.openxmlformats.org/officeDocument/2006/relationships/image" Target="../media/image385.png"/><Relationship Id="rId80" Type="http://schemas.openxmlformats.org/officeDocument/2006/relationships/customXml" Target="../ink/ink177.xml"/><Relationship Id="rId155" Type="http://schemas.openxmlformats.org/officeDocument/2006/relationships/image" Target="../media/image395.png"/><Relationship Id="rId176" Type="http://schemas.openxmlformats.org/officeDocument/2006/relationships/customXml" Target="../ink/ink226.xml"/><Relationship Id="rId197" Type="http://schemas.openxmlformats.org/officeDocument/2006/relationships/image" Target="../media/image418.png"/><Relationship Id="rId201" Type="http://schemas.openxmlformats.org/officeDocument/2006/relationships/image" Target="../media/image421.png"/><Relationship Id="rId17" Type="http://schemas.openxmlformats.org/officeDocument/2006/relationships/image" Target="../media/image327.png"/><Relationship Id="rId38" Type="http://schemas.openxmlformats.org/officeDocument/2006/relationships/customXml" Target="../ink/ink156.xml"/><Relationship Id="rId59" Type="http://schemas.openxmlformats.org/officeDocument/2006/relationships/image" Target="../media/image348.png"/><Relationship Id="rId103" Type="http://schemas.openxmlformats.org/officeDocument/2006/relationships/image" Target="../media/image370.png"/><Relationship Id="rId124" Type="http://schemas.openxmlformats.org/officeDocument/2006/relationships/image" Target="../media/image380.png"/><Relationship Id="rId70" Type="http://schemas.openxmlformats.org/officeDocument/2006/relationships/customXml" Target="../ink/ink172.xml"/><Relationship Id="rId91" Type="http://schemas.openxmlformats.org/officeDocument/2006/relationships/image" Target="../media/image364.png"/><Relationship Id="rId145" Type="http://schemas.openxmlformats.org/officeDocument/2006/relationships/image" Target="../media/image390.png"/><Relationship Id="rId166" Type="http://schemas.openxmlformats.org/officeDocument/2006/relationships/customXml" Target="../ink/ink221.xml"/><Relationship Id="rId187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4.xml"/><Relationship Id="rId28" Type="http://schemas.openxmlformats.org/officeDocument/2006/relationships/customXml" Target="../ink/ink151.xml"/><Relationship Id="rId49" Type="http://schemas.openxmlformats.org/officeDocument/2006/relationships/image" Target="../media/image343.png"/><Relationship Id="rId114" Type="http://schemas.openxmlformats.org/officeDocument/2006/relationships/customXml" Target="../ink/ink194.xml"/><Relationship Id="rId60" Type="http://schemas.openxmlformats.org/officeDocument/2006/relationships/customXml" Target="../ink/ink167.xml"/><Relationship Id="rId81" Type="http://schemas.openxmlformats.org/officeDocument/2006/relationships/image" Target="../media/image359.png"/><Relationship Id="rId135" Type="http://schemas.openxmlformats.org/officeDocument/2006/relationships/customXml" Target="../ink/ink205.xml"/><Relationship Id="rId156" Type="http://schemas.openxmlformats.org/officeDocument/2006/relationships/customXml" Target="../ink/ink216.xml"/><Relationship Id="rId177" Type="http://schemas.openxmlformats.org/officeDocument/2006/relationships/image" Target="../media/image407.png"/><Relationship Id="rId198" Type="http://schemas.openxmlformats.org/officeDocument/2006/relationships/customXml" Target="../ink/ink237.xml"/><Relationship Id="rId202" Type="http://schemas.openxmlformats.org/officeDocument/2006/relationships/customXml" Target="../ink/ink239.xml"/><Relationship Id="rId18" Type="http://schemas.openxmlformats.org/officeDocument/2006/relationships/customXml" Target="../ink/ink146.xml"/><Relationship Id="rId39" Type="http://schemas.openxmlformats.org/officeDocument/2006/relationships/image" Target="../media/image338.png"/><Relationship Id="rId50" Type="http://schemas.openxmlformats.org/officeDocument/2006/relationships/customXml" Target="../ink/ink162.xml"/><Relationship Id="rId104" Type="http://schemas.openxmlformats.org/officeDocument/2006/relationships/customXml" Target="../ink/ink189.xml"/><Relationship Id="rId125" Type="http://schemas.openxmlformats.org/officeDocument/2006/relationships/customXml" Target="../ink/ink200.xml"/><Relationship Id="rId146" Type="http://schemas.openxmlformats.org/officeDocument/2006/relationships/customXml" Target="../ink/ink211.xml"/><Relationship Id="rId167" Type="http://schemas.openxmlformats.org/officeDocument/2006/relationships/image" Target="../media/image402.png"/><Relationship Id="rId188" Type="http://schemas.openxmlformats.org/officeDocument/2006/relationships/customXml" Target="../ink/ink232.xml"/><Relationship Id="rId71" Type="http://schemas.openxmlformats.org/officeDocument/2006/relationships/image" Target="../media/image354.png"/><Relationship Id="rId92" Type="http://schemas.openxmlformats.org/officeDocument/2006/relationships/customXml" Target="../ink/ink183.xml"/><Relationship Id="rId213" Type="http://schemas.openxmlformats.org/officeDocument/2006/relationships/image" Target="../media/image427.png"/><Relationship Id="rId2" Type="http://schemas.openxmlformats.org/officeDocument/2006/relationships/customXml" Target="../ink/ink138.xml"/><Relationship Id="rId29" Type="http://schemas.openxmlformats.org/officeDocument/2006/relationships/image" Target="../media/image333.png"/><Relationship Id="rId40" Type="http://schemas.openxmlformats.org/officeDocument/2006/relationships/customXml" Target="../ink/ink157.xml"/><Relationship Id="rId115" Type="http://schemas.openxmlformats.org/officeDocument/2006/relationships/customXml" Target="../ink/ink195.xml"/><Relationship Id="rId136" Type="http://schemas.openxmlformats.org/officeDocument/2006/relationships/image" Target="../media/image386.png"/><Relationship Id="rId157" Type="http://schemas.openxmlformats.org/officeDocument/2006/relationships/image" Target="../media/image396.png"/><Relationship Id="rId178" Type="http://schemas.openxmlformats.org/officeDocument/2006/relationships/customXml" Target="../ink/ink227.xml"/><Relationship Id="rId61" Type="http://schemas.openxmlformats.org/officeDocument/2006/relationships/image" Target="../media/image349.png"/><Relationship Id="rId82" Type="http://schemas.openxmlformats.org/officeDocument/2006/relationships/customXml" Target="../ink/ink178.xml"/><Relationship Id="rId199" Type="http://schemas.openxmlformats.org/officeDocument/2006/relationships/image" Target="../media/image419.png"/><Relationship Id="rId203" Type="http://schemas.openxmlformats.org/officeDocument/2006/relationships/image" Target="../media/image422.png"/><Relationship Id="rId19" Type="http://schemas.openxmlformats.org/officeDocument/2006/relationships/image" Target="../media/image328.png"/><Relationship Id="rId30" Type="http://schemas.openxmlformats.org/officeDocument/2006/relationships/customXml" Target="../ink/ink152.xml"/><Relationship Id="rId105" Type="http://schemas.openxmlformats.org/officeDocument/2006/relationships/image" Target="../media/image371.png"/><Relationship Id="rId126" Type="http://schemas.openxmlformats.org/officeDocument/2006/relationships/image" Target="../media/image381.png"/><Relationship Id="rId147" Type="http://schemas.openxmlformats.org/officeDocument/2006/relationships/image" Target="../media/image391.png"/><Relationship Id="rId168" Type="http://schemas.openxmlformats.org/officeDocument/2006/relationships/customXml" Target="../ink/ink22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12" Type="http://schemas.microsoft.com/office/2017/06/relationships/model3d" Target="../media/model3d1.glb"/><Relationship Id="rId17" Type="http://schemas.openxmlformats.org/officeDocument/2006/relationships/image" Target="../media/image448.png"/><Relationship Id="rId2" Type="http://schemas.openxmlformats.org/officeDocument/2006/relationships/image" Target="../media/image433.png"/><Relationship Id="rId16" Type="http://schemas.openxmlformats.org/officeDocument/2006/relationships/image" Target="../media/image447.png"/><Relationship Id="rId20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11" Type="http://schemas.openxmlformats.org/officeDocument/2006/relationships/image" Target="../media/image443.png"/><Relationship Id="rId5" Type="http://schemas.openxmlformats.org/officeDocument/2006/relationships/image" Target="../media/image436.png"/><Relationship Id="rId15" Type="http://schemas.openxmlformats.org/officeDocument/2006/relationships/image" Target="../media/image446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4" Type="http://schemas.openxmlformats.org/officeDocument/2006/relationships/image" Target="../media/image435.png"/><Relationship Id="rId9" Type="http://schemas.openxmlformats.org/officeDocument/2006/relationships/image" Target="../media/image441.png"/><Relationship Id="rId14" Type="http://schemas.openxmlformats.org/officeDocument/2006/relationships/image" Target="../media/image44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448.png"/><Relationship Id="rId3" Type="http://schemas.openxmlformats.org/officeDocument/2006/relationships/image" Target="../media/image435.png"/><Relationship Id="rId7" Type="http://schemas.openxmlformats.org/officeDocument/2006/relationships/image" Target="../media/image443.png"/><Relationship Id="rId12" Type="http://schemas.openxmlformats.org/officeDocument/2006/relationships/image" Target="../media/image447.png"/><Relationship Id="rId2" Type="http://schemas.openxmlformats.org/officeDocument/2006/relationships/image" Target="../media/image433.png"/><Relationship Id="rId16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png"/><Relationship Id="rId11" Type="http://schemas.openxmlformats.org/officeDocument/2006/relationships/image" Target="../media/image446.png"/><Relationship Id="rId5" Type="http://schemas.openxmlformats.org/officeDocument/2006/relationships/image" Target="../media/image441.png"/><Relationship Id="rId15" Type="http://schemas.openxmlformats.org/officeDocument/2006/relationships/image" Target="../media/image451.png"/><Relationship Id="rId10" Type="http://schemas.openxmlformats.org/officeDocument/2006/relationships/image" Target="../media/image445.png"/><Relationship Id="rId4" Type="http://schemas.openxmlformats.org/officeDocument/2006/relationships/image" Target="../media/image437.png"/><Relationship Id="rId9" Type="http://schemas.openxmlformats.org/officeDocument/2006/relationships/image" Target="../media/image444.png"/><Relationship Id="rId14" Type="http://schemas.openxmlformats.org/officeDocument/2006/relationships/image" Target="../media/image453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448.png"/><Relationship Id="rId3" Type="http://schemas.openxmlformats.org/officeDocument/2006/relationships/image" Target="../media/image435.png"/><Relationship Id="rId7" Type="http://schemas.openxmlformats.org/officeDocument/2006/relationships/image" Target="../media/image443.png"/><Relationship Id="rId12" Type="http://schemas.openxmlformats.org/officeDocument/2006/relationships/image" Target="../media/image447.png"/><Relationship Id="rId17" Type="http://schemas.openxmlformats.org/officeDocument/2006/relationships/image" Target="../media/image459.png"/><Relationship Id="rId2" Type="http://schemas.openxmlformats.org/officeDocument/2006/relationships/image" Target="../media/image433.png"/><Relationship Id="rId16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png"/><Relationship Id="rId11" Type="http://schemas.openxmlformats.org/officeDocument/2006/relationships/image" Target="../media/image455.png"/><Relationship Id="rId5" Type="http://schemas.openxmlformats.org/officeDocument/2006/relationships/image" Target="../media/image441.png"/><Relationship Id="rId15" Type="http://schemas.openxmlformats.org/officeDocument/2006/relationships/image" Target="../media/image453.png"/><Relationship Id="rId10" Type="http://schemas.openxmlformats.org/officeDocument/2006/relationships/image" Target="../media/image445.png"/><Relationship Id="rId4" Type="http://schemas.openxmlformats.org/officeDocument/2006/relationships/image" Target="../media/image437.png"/><Relationship Id="rId9" Type="http://schemas.openxmlformats.org/officeDocument/2006/relationships/image" Target="../media/image444.png"/><Relationship Id="rId14" Type="http://schemas.openxmlformats.org/officeDocument/2006/relationships/image" Target="../media/image456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4.png"/><Relationship Id="rId21" Type="http://schemas.openxmlformats.org/officeDocument/2006/relationships/image" Target="../media/image471.png"/><Relationship Id="rId42" Type="http://schemas.openxmlformats.org/officeDocument/2006/relationships/customXml" Target="../ink/ink269.xml"/><Relationship Id="rId63" Type="http://schemas.openxmlformats.org/officeDocument/2006/relationships/image" Target="../media/image494.png"/><Relationship Id="rId84" Type="http://schemas.openxmlformats.org/officeDocument/2006/relationships/customXml" Target="../ink/ink290.xml"/><Relationship Id="rId138" Type="http://schemas.openxmlformats.org/officeDocument/2006/relationships/customXml" Target="../ink/ink317.xml"/><Relationship Id="rId159" Type="http://schemas.openxmlformats.org/officeDocument/2006/relationships/image" Target="../media/image547.png"/><Relationship Id="rId170" Type="http://schemas.openxmlformats.org/officeDocument/2006/relationships/customXml" Target="../ink/ink333.xml"/><Relationship Id="rId107" Type="http://schemas.openxmlformats.org/officeDocument/2006/relationships/image" Target="../media/image518.png"/><Relationship Id="rId11" Type="http://schemas.openxmlformats.org/officeDocument/2006/relationships/image" Target="../media/image465.png"/><Relationship Id="rId32" Type="http://schemas.openxmlformats.org/officeDocument/2006/relationships/customXml" Target="../ink/ink264.xml"/><Relationship Id="rId53" Type="http://schemas.openxmlformats.org/officeDocument/2006/relationships/image" Target="../media/image488.png"/><Relationship Id="rId74" Type="http://schemas.openxmlformats.org/officeDocument/2006/relationships/customXml" Target="../ink/ink285.xml"/><Relationship Id="rId128" Type="http://schemas.openxmlformats.org/officeDocument/2006/relationships/customXml" Target="../ink/ink312.xml"/><Relationship Id="rId149" Type="http://schemas.openxmlformats.org/officeDocument/2006/relationships/image" Target="../media/image542.png"/><Relationship Id="rId5" Type="http://schemas.openxmlformats.org/officeDocument/2006/relationships/image" Target="../media/image462.png"/><Relationship Id="rId95" Type="http://schemas.openxmlformats.org/officeDocument/2006/relationships/image" Target="../media/image512.png"/><Relationship Id="rId160" Type="http://schemas.openxmlformats.org/officeDocument/2006/relationships/customXml" Target="../ink/ink328.xml"/><Relationship Id="rId181" Type="http://schemas.openxmlformats.org/officeDocument/2006/relationships/image" Target="../media/image558.png"/><Relationship Id="rId22" Type="http://schemas.openxmlformats.org/officeDocument/2006/relationships/customXml" Target="../ink/ink259.xml"/><Relationship Id="rId43" Type="http://schemas.openxmlformats.org/officeDocument/2006/relationships/image" Target="../media/image483.png"/><Relationship Id="rId64" Type="http://schemas.openxmlformats.org/officeDocument/2006/relationships/customXml" Target="../ink/ink280.xml"/><Relationship Id="rId118" Type="http://schemas.openxmlformats.org/officeDocument/2006/relationships/customXml" Target="../ink/ink307.xml"/><Relationship Id="rId139" Type="http://schemas.openxmlformats.org/officeDocument/2006/relationships/image" Target="../media/image536.png"/><Relationship Id="rId85" Type="http://schemas.openxmlformats.org/officeDocument/2006/relationships/image" Target="../media/image506.png"/><Relationship Id="rId150" Type="http://schemas.openxmlformats.org/officeDocument/2006/relationships/customXml" Target="../ink/ink323.xml"/><Relationship Id="rId171" Type="http://schemas.openxmlformats.org/officeDocument/2006/relationships/image" Target="../media/image553.png"/><Relationship Id="rId12" Type="http://schemas.openxmlformats.org/officeDocument/2006/relationships/customXml" Target="../ink/ink254.xml"/><Relationship Id="rId33" Type="http://schemas.openxmlformats.org/officeDocument/2006/relationships/image" Target="../media/image477.png"/><Relationship Id="rId108" Type="http://schemas.openxmlformats.org/officeDocument/2006/relationships/customXml" Target="../ink/ink302.xml"/><Relationship Id="rId129" Type="http://schemas.openxmlformats.org/officeDocument/2006/relationships/image" Target="../media/image531.png"/><Relationship Id="rId54" Type="http://schemas.openxmlformats.org/officeDocument/2006/relationships/customXml" Target="../ink/ink275.xml"/><Relationship Id="rId75" Type="http://schemas.openxmlformats.org/officeDocument/2006/relationships/image" Target="../media/image501.png"/><Relationship Id="rId96" Type="http://schemas.openxmlformats.org/officeDocument/2006/relationships/customXml" Target="../ink/ink296.xml"/><Relationship Id="rId140" Type="http://schemas.openxmlformats.org/officeDocument/2006/relationships/customXml" Target="../ink/ink318.xml"/><Relationship Id="rId161" Type="http://schemas.openxmlformats.org/officeDocument/2006/relationships/image" Target="../media/image548.png"/><Relationship Id="rId6" Type="http://schemas.openxmlformats.org/officeDocument/2006/relationships/customXml" Target="../ink/ink251.xml"/><Relationship Id="rId23" Type="http://schemas.openxmlformats.org/officeDocument/2006/relationships/image" Target="../media/image472.png"/><Relationship Id="rId119" Type="http://schemas.openxmlformats.org/officeDocument/2006/relationships/image" Target="../media/image525.png"/><Relationship Id="rId44" Type="http://schemas.openxmlformats.org/officeDocument/2006/relationships/customXml" Target="../ink/ink270.xml"/><Relationship Id="rId60" Type="http://schemas.openxmlformats.org/officeDocument/2006/relationships/customXml" Target="../ink/ink278.xml"/><Relationship Id="rId65" Type="http://schemas.openxmlformats.org/officeDocument/2006/relationships/image" Target="../media/image495.png"/><Relationship Id="rId81" Type="http://schemas.openxmlformats.org/officeDocument/2006/relationships/image" Target="../media/image504.png"/><Relationship Id="rId86" Type="http://schemas.openxmlformats.org/officeDocument/2006/relationships/customXml" Target="../ink/ink291.xml"/><Relationship Id="rId130" Type="http://schemas.openxmlformats.org/officeDocument/2006/relationships/customXml" Target="../ink/ink313.xml"/><Relationship Id="rId135" Type="http://schemas.openxmlformats.org/officeDocument/2006/relationships/image" Target="../media/image534.png"/><Relationship Id="rId151" Type="http://schemas.openxmlformats.org/officeDocument/2006/relationships/image" Target="../media/image543.png"/><Relationship Id="rId156" Type="http://schemas.openxmlformats.org/officeDocument/2006/relationships/customXml" Target="../ink/ink326.xml"/><Relationship Id="rId177" Type="http://schemas.openxmlformats.org/officeDocument/2006/relationships/image" Target="../media/image556.png"/><Relationship Id="rId172" Type="http://schemas.openxmlformats.org/officeDocument/2006/relationships/customXml" Target="../ink/ink334.xml"/><Relationship Id="rId13" Type="http://schemas.openxmlformats.org/officeDocument/2006/relationships/image" Target="../media/image466.png"/><Relationship Id="rId18" Type="http://schemas.openxmlformats.org/officeDocument/2006/relationships/customXml" Target="../ink/ink257.xml"/><Relationship Id="rId39" Type="http://schemas.openxmlformats.org/officeDocument/2006/relationships/image" Target="../media/image481.png"/><Relationship Id="rId109" Type="http://schemas.openxmlformats.org/officeDocument/2006/relationships/image" Target="../media/image519.png"/><Relationship Id="rId34" Type="http://schemas.openxmlformats.org/officeDocument/2006/relationships/customXml" Target="../ink/ink265.xml"/><Relationship Id="rId50" Type="http://schemas.openxmlformats.org/officeDocument/2006/relationships/customXml" Target="../ink/ink273.xml"/><Relationship Id="rId55" Type="http://schemas.openxmlformats.org/officeDocument/2006/relationships/image" Target="../media/image489.png"/><Relationship Id="rId76" Type="http://schemas.openxmlformats.org/officeDocument/2006/relationships/customXml" Target="../ink/ink286.xml"/><Relationship Id="rId97" Type="http://schemas.openxmlformats.org/officeDocument/2006/relationships/image" Target="../media/image513.png"/><Relationship Id="rId104" Type="http://schemas.openxmlformats.org/officeDocument/2006/relationships/customXml" Target="../ink/ink300.xml"/><Relationship Id="rId120" Type="http://schemas.openxmlformats.org/officeDocument/2006/relationships/customXml" Target="../ink/ink308.xml"/><Relationship Id="rId125" Type="http://schemas.openxmlformats.org/officeDocument/2006/relationships/image" Target="../media/image528.png"/><Relationship Id="rId141" Type="http://schemas.openxmlformats.org/officeDocument/2006/relationships/image" Target="../media/image537.png"/><Relationship Id="rId146" Type="http://schemas.openxmlformats.org/officeDocument/2006/relationships/customXml" Target="../ink/ink321.xml"/><Relationship Id="rId167" Type="http://schemas.openxmlformats.org/officeDocument/2006/relationships/image" Target="../media/image551.png"/><Relationship Id="rId7" Type="http://schemas.openxmlformats.org/officeDocument/2006/relationships/image" Target="../media/image463.png"/><Relationship Id="rId71" Type="http://schemas.openxmlformats.org/officeDocument/2006/relationships/image" Target="../media/image498.png"/><Relationship Id="rId92" Type="http://schemas.openxmlformats.org/officeDocument/2006/relationships/customXml" Target="../ink/ink294.xml"/><Relationship Id="rId162" Type="http://schemas.openxmlformats.org/officeDocument/2006/relationships/customXml" Target="../ink/ink329.xml"/><Relationship Id="rId2" Type="http://schemas.openxmlformats.org/officeDocument/2006/relationships/customXml" Target="../ink/ink249.xml"/><Relationship Id="rId29" Type="http://schemas.openxmlformats.org/officeDocument/2006/relationships/image" Target="../media/image475.png"/><Relationship Id="rId24" Type="http://schemas.openxmlformats.org/officeDocument/2006/relationships/customXml" Target="../ink/ink260.xml"/><Relationship Id="rId40" Type="http://schemas.openxmlformats.org/officeDocument/2006/relationships/customXml" Target="../ink/ink268.xml"/><Relationship Id="rId45" Type="http://schemas.openxmlformats.org/officeDocument/2006/relationships/image" Target="../media/image484.png"/><Relationship Id="rId66" Type="http://schemas.openxmlformats.org/officeDocument/2006/relationships/customXml" Target="../ink/ink281.xml"/><Relationship Id="rId87" Type="http://schemas.openxmlformats.org/officeDocument/2006/relationships/image" Target="../media/image507.png"/><Relationship Id="rId110" Type="http://schemas.openxmlformats.org/officeDocument/2006/relationships/customXml" Target="../ink/ink303.xml"/><Relationship Id="rId115" Type="http://schemas.openxmlformats.org/officeDocument/2006/relationships/image" Target="../media/image523.png"/><Relationship Id="rId131" Type="http://schemas.openxmlformats.org/officeDocument/2006/relationships/image" Target="../media/image532.png"/><Relationship Id="rId136" Type="http://schemas.openxmlformats.org/officeDocument/2006/relationships/customXml" Target="../ink/ink316.xml"/><Relationship Id="rId157" Type="http://schemas.openxmlformats.org/officeDocument/2006/relationships/image" Target="../media/image546.png"/><Relationship Id="rId178" Type="http://schemas.openxmlformats.org/officeDocument/2006/relationships/customXml" Target="../ink/ink337.xml"/><Relationship Id="rId61" Type="http://schemas.openxmlformats.org/officeDocument/2006/relationships/image" Target="../media/image493.png"/><Relationship Id="rId82" Type="http://schemas.openxmlformats.org/officeDocument/2006/relationships/customXml" Target="../ink/ink289.xml"/><Relationship Id="rId152" Type="http://schemas.openxmlformats.org/officeDocument/2006/relationships/customXml" Target="../ink/ink324.xml"/><Relationship Id="rId173" Type="http://schemas.openxmlformats.org/officeDocument/2006/relationships/image" Target="../media/image554.png"/><Relationship Id="rId19" Type="http://schemas.openxmlformats.org/officeDocument/2006/relationships/image" Target="../media/image469.png"/><Relationship Id="rId14" Type="http://schemas.openxmlformats.org/officeDocument/2006/relationships/customXml" Target="../ink/ink255.xml"/><Relationship Id="rId30" Type="http://schemas.openxmlformats.org/officeDocument/2006/relationships/customXml" Target="../ink/ink263.xml"/><Relationship Id="rId35" Type="http://schemas.openxmlformats.org/officeDocument/2006/relationships/image" Target="../media/image478.png"/><Relationship Id="rId56" Type="http://schemas.openxmlformats.org/officeDocument/2006/relationships/customXml" Target="../ink/ink276.xml"/><Relationship Id="rId77" Type="http://schemas.openxmlformats.org/officeDocument/2006/relationships/image" Target="../media/image502.png"/><Relationship Id="rId100" Type="http://schemas.openxmlformats.org/officeDocument/2006/relationships/customXml" Target="../ink/ink298.xml"/><Relationship Id="rId105" Type="http://schemas.openxmlformats.org/officeDocument/2006/relationships/image" Target="../media/image517.png"/><Relationship Id="rId126" Type="http://schemas.openxmlformats.org/officeDocument/2006/relationships/customXml" Target="../ink/ink311.xml"/><Relationship Id="rId147" Type="http://schemas.openxmlformats.org/officeDocument/2006/relationships/image" Target="../media/image541.png"/><Relationship Id="rId168" Type="http://schemas.openxmlformats.org/officeDocument/2006/relationships/customXml" Target="../ink/ink332.xml"/><Relationship Id="rId8" Type="http://schemas.openxmlformats.org/officeDocument/2006/relationships/customXml" Target="../ink/ink252.xml"/><Relationship Id="rId51" Type="http://schemas.openxmlformats.org/officeDocument/2006/relationships/image" Target="../media/image487.png"/><Relationship Id="rId72" Type="http://schemas.openxmlformats.org/officeDocument/2006/relationships/customXml" Target="../ink/ink284.xml"/><Relationship Id="rId93" Type="http://schemas.openxmlformats.org/officeDocument/2006/relationships/image" Target="../media/image511.png"/><Relationship Id="rId98" Type="http://schemas.openxmlformats.org/officeDocument/2006/relationships/customXml" Target="../ink/ink297.xml"/><Relationship Id="rId121" Type="http://schemas.openxmlformats.org/officeDocument/2006/relationships/image" Target="../media/image526.png"/><Relationship Id="rId142" Type="http://schemas.openxmlformats.org/officeDocument/2006/relationships/customXml" Target="../ink/ink319.xml"/><Relationship Id="rId163" Type="http://schemas.openxmlformats.org/officeDocument/2006/relationships/image" Target="../media/image549.png"/><Relationship Id="rId3" Type="http://schemas.openxmlformats.org/officeDocument/2006/relationships/image" Target="../media/image461.png"/><Relationship Id="rId25" Type="http://schemas.openxmlformats.org/officeDocument/2006/relationships/image" Target="../media/image473.png"/><Relationship Id="rId46" Type="http://schemas.openxmlformats.org/officeDocument/2006/relationships/customXml" Target="../ink/ink271.xml"/><Relationship Id="rId67" Type="http://schemas.openxmlformats.org/officeDocument/2006/relationships/image" Target="../media/image496.png"/><Relationship Id="rId116" Type="http://schemas.openxmlformats.org/officeDocument/2006/relationships/customXml" Target="../ink/ink306.xml"/><Relationship Id="rId137" Type="http://schemas.openxmlformats.org/officeDocument/2006/relationships/image" Target="../media/image535.png"/><Relationship Id="rId158" Type="http://schemas.openxmlformats.org/officeDocument/2006/relationships/customXml" Target="../ink/ink327.xml"/><Relationship Id="rId20" Type="http://schemas.openxmlformats.org/officeDocument/2006/relationships/customXml" Target="../ink/ink258.xml"/><Relationship Id="rId41" Type="http://schemas.openxmlformats.org/officeDocument/2006/relationships/image" Target="../media/image482.png"/><Relationship Id="rId62" Type="http://schemas.openxmlformats.org/officeDocument/2006/relationships/customXml" Target="../ink/ink279.xml"/><Relationship Id="rId83" Type="http://schemas.openxmlformats.org/officeDocument/2006/relationships/image" Target="../media/image505.png"/><Relationship Id="rId88" Type="http://schemas.openxmlformats.org/officeDocument/2006/relationships/customXml" Target="../ink/ink292.xml"/><Relationship Id="rId111" Type="http://schemas.openxmlformats.org/officeDocument/2006/relationships/image" Target="../media/image521.png"/><Relationship Id="rId132" Type="http://schemas.openxmlformats.org/officeDocument/2006/relationships/customXml" Target="../ink/ink314.xml"/><Relationship Id="rId153" Type="http://schemas.openxmlformats.org/officeDocument/2006/relationships/image" Target="../media/image544.png"/><Relationship Id="rId174" Type="http://schemas.openxmlformats.org/officeDocument/2006/relationships/customXml" Target="../ink/ink335.xml"/><Relationship Id="rId179" Type="http://schemas.openxmlformats.org/officeDocument/2006/relationships/image" Target="../media/image557.png"/><Relationship Id="rId15" Type="http://schemas.openxmlformats.org/officeDocument/2006/relationships/image" Target="../media/image467.png"/><Relationship Id="rId36" Type="http://schemas.openxmlformats.org/officeDocument/2006/relationships/customXml" Target="../ink/ink266.xml"/><Relationship Id="rId57" Type="http://schemas.openxmlformats.org/officeDocument/2006/relationships/image" Target="../media/image491.png"/><Relationship Id="rId106" Type="http://schemas.openxmlformats.org/officeDocument/2006/relationships/customXml" Target="../ink/ink301.xml"/><Relationship Id="rId127" Type="http://schemas.openxmlformats.org/officeDocument/2006/relationships/image" Target="../media/image529.png"/><Relationship Id="rId10" Type="http://schemas.openxmlformats.org/officeDocument/2006/relationships/customXml" Target="../ink/ink253.xml"/><Relationship Id="rId31" Type="http://schemas.openxmlformats.org/officeDocument/2006/relationships/image" Target="../media/image476.png"/><Relationship Id="rId52" Type="http://schemas.openxmlformats.org/officeDocument/2006/relationships/customXml" Target="../ink/ink274.xml"/><Relationship Id="rId73" Type="http://schemas.openxmlformats.org/officeDocument/2006/relationships/image" Target="../media/image499.png"/><Relationship Id="rId78" Type="http://schemas.openxmlformats.org/officeDocument/2006/relationships/customXml" Target="../ink/ink287.xml"/><Relationship Id="rId94" Type="http://schemas.openxmlformats.org/officeDocument/2006/relationships/customXml" Target="../ink/ink295.xml"/><Relationship Id="rId99" Type="http://schemas.openxmlformats.org/officeDocument/2006/relationships/image" Target="../media/image514.png"/><Relationship Id="rId101" Type="http://schemas.openxmlformats.org/officeDocument/2006/relationships/image" Target="../media/image515.png"/><Relationship Id="rId122" Type="http://schemas.openxmlformats.org/officeDocument/2006/relationships/customXml" Target="../ink/ink309.xml"/><Relationship Id="rId143" Type="http://schemas.openxmlformats.org/officeDocument/2006/relationships/image" Target="../media/image538.png"/><Relationship Id="rId148" Type="http://schemas.openxmlformats.org/officeDocument/2006/relationships/customXml" Target="../ink/ink322.xml"/><Relationship Id="rId164" Type="http://schemas.openxmlformats.org/officeDocument/2006/relationships/customXml" Target="../ink/ink330.xml"/><Relationship Id="rId169" Type="http://schemas.openxmlformats.org/officeDocument/2006/relationships/image" Target="../media/image552.png"/><Relationship Id="rId4" Type="http://schemas.openxmlformats.org/officeDocument/2006/relationships/customXml" Target="../ink/ink250.xml"/><Relationship Id="rId9" Type="http://schemas.openxmlformats.org/officeDocument/2006/relationships/image" Target="../media/image464.png"/><Relationship Id="rId180" Type="http://schemas.openxmlformats.org/officeDocument/2006/relationships/customXml" Target="../ink/ink338.xml"/><Relationship Id="rId26" Type="http://schemas.openxmlformats.org/officeDocument/2006/relationships/customXml" Target="../ink/ink261.xml"/><Relationship Id="rId47" Type="http://schemas.openxmlformats.org/officeDocument/2006/relationships/image" Target="../media/image485.png"/><Relationship Id="rId68" Type="http://schemas.openxmlformats.org/officeDocument/2006/relationships/customXml" Target="../ink/ink282.xml"/><Relationship Id="rId89" Type="http://schemas.openxmlformats.org/officeDocument/2006/relationships/image" Target="../media/image508.png"/><Relationship Id="rId112" Type="http://schemas.openxmlformats.org/officeDocument/2006/relationships/customXml" Target="../ink/ink304.xml"/><Relationship Id="rId133" Type="http://schemas.openxmlformats.org/officeDocument/2006/relationships/image" Target="../media/image533.png"/><Relationship Id="rId154" Type="http://schemas.openxmlformats.org/officeDocument/2006/relationships/customXml" Target="../ink/ink325.xml"/><Relationship Id="rId175" Type="http://schemas.openxmlformats.org/officeDocument/2006/relationships/image" Target="../media/image555.png"/><Relationship Id="rId16" Type="http://schemas.openxmlformats.org/officeDocument/2006/relationships/customXml" Target="../ink/ink256.xml"/><Relationship Id="rId37" Type="http://schemas.openxmlformats.org/officeDocument/2006/relationships/image" Target="../media/image479.png"/><Relationship Id="rId58" Type="http://schemas.openxmlformats.org/officeDocument/2006/relationships/customXml" Target="../ink/ink277.xml"/><Relationship Id="rId79" Type="http://schemas.openxmlformats.org/officeDocument/2006/relationships/image" Target="../media/image503.png"/><Relationship Id="rId102" Type="http://schemas.openxmlformats.org/officeDocument/2006/relationships/customXml" Target="../ink/ink299.xml"/><Relationship Id="rId123" Type="http://schemas.openxmlformats.org/officeDocument/2006/relationships/image" Target="../media/image527.png"/><Relationship Id="rId144" Type="http://schemas.openxmlformats.org/officeDocument/2006/relationships/customXml" Target="../ink/ink320.xml"/><Relationship Id="rId90" Type="http://schemas.openxmlformats.org/officeDocument/2006/relationships/customXml" Target="../ink/ink293.xml"/><Relationship Id="rId165" Type="http://schemas.openxmlformats.org/officeDocument/2006/relationships/image" Target="../media/image550.png"/><Relationship Id="rId27" Type="http://schemas.openxmlformats.org/officeDocument/2006/relationships/image" Target="../media/image474.png"/><Relationship Id="rId48" Type="http://schemas.openxmlformats.org/officeDocument/2006/relationships/customXml" Target="../ink/ink272.xml"/><Relationship Id="rId69" Type="http://schemas.openxmlformats.org/officeDocument/2006/relationships/image" Target="../media/image497.png"/><Relationship Id="rId113" Type="http://schemas.openxmlformats.org/officeDocument/2006/relationships/image" Target="../media/image522.png"/><Relationship Id="rId134" Type="http://schemas.openxmlformats.org/officeDocument/2006/relationships/customXml" Target="../ink/ink315.xml"/><Relationship Id="rId80" Type="http://schemas.openxmlformats.org/officeDocument/2006/relationships/customXml" Target="../ink/ink288.xml"/><Relationship Id="rId155" Type="http://schemas.openxmlformats.org/officeDocument/2006/relationships/image" Target="../media/image545.png"/><Relationship Id="rId176" Type="http://schemas.openxmlformats.org/officeDocument/2006/relationships/customXml" Target="../ink/ink336.xml"/><Relationship Id="rId17" Type="http://schemas.openxmlformats.org/officeDocument/2006/relationships/image" Target="../media/image468.png"/><Relationship Id="rId38" Type="http://schemas.openxmlformats.org/officeDocument/2006/relationships/customXml" Target="../ink/ink267.xml"/><Relationship Id="rId59" Type="http://schemas.openxmlformats.org/officeDocument/2006/relationships/image" Target="../media/image492.png"/><Relationship Id="rId103" Type="http://schemas.openxmlformats.org/officeDocument/2006/relationships/image" Target="../media/image516.png"/><Relationship Id="rId124" Type="http://schemas.openxmlformats.org/officeDocument/2006/relationships/customXml" Target="../ink/ink310.xml"/><Relationship Id="rId70" Type="http://schemas.openxmlformats.org/officeDocument/2006/relationships/customXml" Target="../ink/ink283.xml"/><Relationship Id="rId91" Type="http://schemas.openxmlformats.org/officeDocument/2006/relationships/image" Target="../media/image509.png"/><Relationship Id="rId145" Type="http://schemas.openxmlformats.org/officeDocument/2006/relationships/image" Target="../media/image539.png"/><Relationship Id="rId166" Type="http://schemas.openxmlformats.org/officeDocument/2006/relationships/customXml" Target="../ink/ink331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62.xml"/><Relationship Id="rId49" Type="http://schemas.openxmlformats.org/officeDocument/2006/relationships/image" Target="../media/image486.png"/><Relationship Id="rId114" Type="http://schemas.openxmlformats.org/officeDocument/2006/relationships/customXml" Target="../ink/ink30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6.png"/><Relationship Id="rId299" Type="http://schemas.openxmlformats.org/officeDocument/2006/relationships/image" Target="../media/image707.png"/><Relationship Id="rId21" Type="http://schemas.openxmlformats.org/officeDocument/2006/relationships/image" Target="../media/image568.png"/><Relationship Id="rId63" Type="http://schemas.openxmlformats.org/officeDocument/2006/relationships/image" Target="../media/image589.png"/><Relationship Id="rId159" Type="http://schemas.openxmlformats.org/officeDocument/2006/relationships/image" Target="../media/image637.png"/><Relationship Id="rId324" Type="http://schemas.openxmlformats.org/officeDocument/2006/relationships/customXml" Target="../ink/ink500.xml"/><Relationship Id="rId170" Type="http://schemas.openxmlformats.org/officeDocument/2006/relationships/customXml" Target="../ink/ink423.xml"/><Relationship Id="rId226" Type="http://schemas.openxmlformats.org/officeDocument/2006/relationships/customXml" Target="../ink/ink451.xml"/><Relationship Id="rId268" Type="http://schemas.openxmlformats.org/officeDocument/2006/relationships/customXml" Target="../ink/ink472.xml"/><Relationship Id="rId32" Type="http://schemas.openxmlformats.org/officeDocument/2006/relationships/customXml" Target="../ink/ink354.xml"/><Relationship Id="rId74" Type="http://schemas.openxmlformats.org/officeDocument/2006/relationships/customXml" Target="../ink/ink375.xml"/><Relationship Id="rId128" Type="http://schemas.openxmlformats.org/officeDocument/2006/relationships/customXml" Target="../ink/ink402.xml"/><Relationship Id="rId335" Type="http://schemas.openxmlformats.org/officeDocument/2006/relationships/image" Target="../media/image725.png"/><Relationship Id="rId5" Type="http://schemas.openxmlformats.org/officeDocument/2006/relationships/image" Target="../media/image560.png"/><Relationship Id="rId181" Type="http://schemas.openxmlformats.org/officeDocument/2006/relationships/image" Target="../media/image648.png"/><Relationship Id="rId237" Type="http://schemas.openxmlformats.org/officeDocument/2006/relationships/image" Target="../media/image676.png"/><Relationship Id="rId279" Type="http://schemas.openxmlformats.org/officeDocument/2006/relationships/image" Target="../media/image697.png"/><Relationship Id="rId43" Type="http://schemas.openxmlformats.org/officeDocument/2006/relationships/image" Target="../media/image579.png"/><Relationship Id="rId139" Type="http://schemas.openxmlformats.org/officeDocument/2006/relationships/image" Target="../media/image627.png"/><Relationship Id="rId290" Type="http://schemas.openxmlformats.org/officeDocument/2006/relationships/customXml" Target="../ink/ink483.xml"/><Relationship Id="rId304" Type="http://schemas.openxmlformats.org/officeDocument/2006/relationships/customXml" Target="../ink/ink490.xml"/><Relationship Id="rId346" Type="http://schemas.openxmlformats.org/officeDocument/2006/relationships/customXml" Target="../ink/ink511.xml"/><Relationship Id="rId85" Type="http://schemas.openxmlformats.org/officeDocument/2006/relationships/image" Target="../media/image600.png"/><Relationship Id="rId150" Type="http://schemas.openxmlformats.org/officeDocument/2006/relationships/customXml" Target="../ink/ink413.xml"/><Relationship Id="rId192" Type="http://schemas.openxmlformats.org/officeDocument/2006/relationships/customXml" Target="../ink/ink434.xml"/><Relationship Id="rId206" Type="http://schemas.openxmlformats.org/officeDocument/2006/relationships/customXml" Target="../ink/ink441.xml"/><Relationship Id="rId248" Type="http://schemas.openxmlformats.org/officeDocument/2006/relationships/customXml" Target="../ink/ink462.xml"/><Relationship Id="rId12" Type="http://schemas.openxmlformats.org/officeDocument/2006/relationships/customXml" Target="../ink/ink344.xml"/><Relationship Id="rId108" Type="http://schemas.openxmlformats.org/officeDocument/2006/relationships/customXml" Target="../ink/ink392.xml"/><Relationship Id="rId315" Type="http://schemas.openxmlformats.org/officeDocument/2006/relationships/image" Target="../media/image715.png"/><Relationship Id="rId54" Type="http://schemas.openxmlformats.org/officeDocument/2006/relationships/customXml" Target="../ink/ink365.xml"/><Relationship Id="rId96" Type="http://schemas.openxmlformats.org/officeDocument/2006/relationships/customXml" Target="../ink/ink386.xml"/><Relationship Id="rId161" Type="http://schemas.openxmlformats.org/officeDocument/2006/relationships/image" Target="../media/image638.png"/><Relationship Id="rId217" Type="http://schemas.openxmlformats.org/officeDocument/2006/relationships/image" Target="../media/image666.png"/><Relationship Id="rId259" Type="http://schemas.openxmlformats.org/officeDocument/2006/relationships/image" Target="../media/image687.png"/><Relationship Id="rId23" Type="http://schemas.openxmlformats.org/officeDocument/2006/relationships/image" Target="../media/image569.png"/><Relationship Id="rId119" Type="http://schemas.openxmlformats.org/officeDocument/2006/relationships/image" Target="../media/image617.png"/><Relationship Id="rId270" Type="http://schemas.openxmlformats.org/officeDocument/2006/relationships/customXml" Target="../ink/ink473.xml"/><Relationship Id="rId326" Type="http://schemas.openxmlformats.org/officeDocument/2006/relationships/customXml" Target="../ink/ink501.xml"/><Relationship Id="rId65" Type="http://schemas.openxmlformats.org/officeDocument/2006/relationships/image" Target="../media/image590.png"/><Relationship Id="rId130" Type="http://schemas.openxmlformats.org/officeDocument/2006/relationships/customXml" Target="../ink/ink403.xml"/><Relationship Id="rId172" Type="http://schemas.openxmlformats.org/officeDocument/2006/relationships/customXml" Target="../ink/ink424.xml"/><Relationship Id="rId228" Type="http://schemas.openxmlformats.org/officeDocument/2006/relationships/customXml" Target="../ink/ink452.xml"/><Relationship Id="rId281" Type="http://schemas.openxmlformats.org/officeDocument/2006/relationships/image" Target="../media/image698.png"/><Relationship Id="rId337" Type="http://schemas.openxmlformats.org/officeDocument/2006/relationships/image" Target="../media/image726.png"/><Relationship Id="rId34" Type="http://schemas.openxmlformats.org/officeDocument/2006/relationships/customXml" Target="../ink/ink355.xml"/><Relationship Id="rId76" Type="http://schemas.openxmlformats.org/officeDocument/2006/relationships/customXml" Target="../ink/ink376.xml"/><Relationship Id="rId141" Type="http://schemas.openxmlformats.org/officeDocument/2006/relationships/image" Target="../media/image628.png"/><Relationship Id="rId7" Type="http://schemas.openxmlformats.org/officeDocument/2006/relationships/image" Target="../media/image561.png"/><Relationship Id="rId183" Type="http://schemas.openxmlformats.org/officeDocument/2006/relationships/image" Target="../media/image649.png"/><Relationship Id="rId239" Type="http://schemas.openxmlformats.org/officeDocument/2006/relationships/image" Target="../media/image677.png"/><Relationship Id="rId250" Type="http://schemas.openxmlformats.org/officeDocument/2006/relationships/customXml" Target="../ink/ink463.xml"/><Relationship Id="rId292" Type="http://schemas.openxmlformats.org/officeDocument/2006/relationships/customXml" Target="../ink/ink484.xml"/><Relationship Id="rId306" Type="http://schemas.openxmlformats.org/officeDocument/2006/relationships/customXml" Target="../ink/ink491.xml"/><Relationship Id="rId45" Type="http://schemas.openxmlformats.org/officeDocument/2006/relationships/image" Target="../media/image580.png"/><Relationship Id="rId87" Type="http://schemas.openxmlformats.org/officeDocument/2006/relationships/image" Target="../media/image601.png"/><Relationship Id="rId110" Type="http://schemas.openxmlformats.org/officeDocument/2006/relationships/customXml" Target="../ink/ink393.xml"/><Relationship Id="rId348" Type="http://schemas.openxmlformats.org/officeDocument/2006/relationships/customXml" Target="../ink/ink512.xml"/><Relationship Id="rId152" Type="http://schemas.openxmlformats.org/officeDocument/2006/relationships/customXml" Target="../ink/ink414.xml"/><Relationship Id="rId194" Type="http://schemas.openxmlformats.org/officeDocument/2006/relationships/customXml" Target="../ink/ink435.xml"/><Relationship Id="rId208" Type="http://schemas.openxmlformats.org/officeDocument/2006/relationships/customXml" Target="../ink/ink442.xml"/><Relationship Id="rId261" Type="http://schemas.openxmlformats.org/officeDocument/2006/relationships/image" Target="../media/image688.png"/><Relationship Id="rId14" Type="http://schemas.openxmlformats.org/officeDocument/2006/relationships/customXml" Target="../ink/ink345.xml"/><Relationship Id="rId56" Type="http://schemas.openxmlformats.org/officeDocument/2006/relationships/customXml" Target="../ink/ink366.xml"/><Relationship Id="rId317" Type="http://schemas.openxmlformats.org/officeDocument/2006/relationships/image" Target="../media/image716.png"/><Relationship Id="rId8" Type="http://schemas.openxmlformats.org/officeDocument/2006/relationships/customXml" Target="../ink/ink342.xml"/><Relationship Id="rId98" Type="http://schemas.openxmlformats.org/officeDocument/2006/relationships/customXml" Target="../ink/ink387.xml"/><Relationship Id="rId121" Type="http://schemas.openxmlformats.org/officeDocument/2006/relationships/image" Target="../media/image618.png"/><Relationship Id="rId142" Type="http://schemas.openxmlformats.org/officeDocument/2006/relationships/customXml" Target="../ink/ink409.xml"/><Relationship Id="rId163" Type="http://schemas.openxmlformats.org/officeDocument/2006/relationships/image" Target="../media/image639.png"/><Relationship Id="rId184" Type="http://schemas.openxmlformats.org/officeDocument/2006/relationships/customXml" Target="../ink/ink430.xml"/><Relationship Id="rId219" Type="http://schemas.openxmlformats.org/officeDocument/2006/relationships/image" Target="../media/image667.png"/><Relationship Id="rId230" Type="http://schemas.openxmlformats.org/officeDocument/2006/relationships/customXml" Target="../ink/ink453.xml"/><Relationship Id="rId251" Type="http://schemas.openxmlformats.org/officeDocument/2006/relationships/image" Target="../media/image683.png"/><Relationship Id="rId25" Type="http://schemas.openxmlformats.org/officeDocument/2006/relationships/image" Target="../media/image570.png"/><Relationship Id="rId46" Type="http://schemas.openxmlformats.org/officeDocument/2006/relationships/customXml" Target="../ink/ink361.xml"/><Relationship Id="rId67" Type="http://schemas.openxmlformats.org/officeDocument/2006/relationships/image" Target="../media/image591.png"/><Relationship Id="rId272" Type="http://schemas.openxmlformats.org/officeDocument/2006/relationships/customXml" Target="../ink/ink474.xml"/><Relationship Id="rId293" Type="http://schemas.openxmlformats.org/officeDocument/2006/relationships/image" Target="../media/image704.png"/><Relationship Id="rId307" Type="http://schemas.openxmlformats.org/officeDocument/2006/relationships/image" Target="../media/image711.png"/><Relationship Id="rId328" Type="http://schemas.openxmlformats.org/officeDocument/2006/relationships/customXml" Target="../ink/ink502.xml"/><Relationship Id="rId349" Type="http://schemas.openxmlformats.org/officeDocument/2006/relationships/image" Target="../media/image732.png"/><Relationship Id="rId88" Type="http://schemas.openxmlformats.org/officeDocument/2006/relationships/customXml" Target="../ink/ink382.xml"/><Relationship Id="rId111" Type="http://schemas.openxmlformats.org/officeDocument/2006/relationships/image" Target="../media/image613.png"/><Relationship Id="rId132" Type="http://schemas.openxmlformats.org/officeDocument/2006/relationships/customXml" Target="../ink/ink404.xml"/><Relationship Id="rId153" Type="http://schemas.openxmlformats.org/officeDocument/2006/relationships/image" Target="../media/image634.png"/><Relationship Id="rId174" Type="http://schemas.openxmlformats.org/officeDocument/2006/relationships/customXml" Target="../ink/ink425.xml"/><Relationship Id="rId195" Type="http://schemas.openxmlformats.org/officeDocument/2006/relationships/image" Target="../media/image655.png"/><Relationship Id="rId209" Type="http://schemas.openxmlformats.org/officeDocument/2006/relationships/image" Target="../media/image662.png"/><Relationship Id="rId220" Type="http://schemas.openxmlformats.org/officeDocument/2006/relationships/customXml" Target="../ink/ink448.xml"/><Relationship Id="rId241" Type="http://schemas.openxmlformats.org/officeDocument/2006/relationships/image" Target="../media/image678.png"/><Relationship Id="rId15" Type="http://schemas.openxmlformats.org/officeDocument/2006/relationships/image" Target="../media/image565.png"/><Relationship Id="rId36" Type="http://schemas.openxmlformats.org/officeDocument/2006/relationships/customXml" Target="../ink/ink356.xml"/><Relationship Id="rId57" Type="http://schemas.openxmlformats.org/officeDocument/2006/relationships/image" Target="../media/image586.png"/><Relationship Id="rId262" Type="http://schemas.openxmlformats.org/officeDocument/2006/relationships/customXml" Target="../ink/ink469.xml"/><Relationship Id="rId283" Type="http://schemas.openxmlformats.org/officeDocument/2006/relationships/image" Target="../media/image699.png"/><Relationship Id="rId318" Type="http://schemas.openxmlformats.org/officeDocument/2006/relationships/customXml" Target="../ink/ink497.xml"/><Relationship Id="rId339" Type="http://schemas.openxmlformats.org/officeDocument/2006/relationships/image" Target="../media/image727.png"/><Relationship Id="rId78" Type="http://schemas.openxmlformats.org/officeDocument/2006/relationships/customXml" Target="../ink/ink377.xml"/><Relationship Id="rId99" Type="http://schemas.openxmlformats.org/officeDocument/2006/relationships/image" Target="../media/image607.png"/><Relationship Id="rId101" Type="http://schemas.openxmlformats.org/officeDocument/2006/relationships/image" Target="../media/image608.png"/><Relationship Id="rId122" Type="http://schemas.openxmlformats.org/officeDocument/2006/relationships/customXml" Target="../ink/ink399.xml"/><Relationship Id="rId143" Type="http://schemas.openxmlformats.org/officeDocument/2006/relationships/image" Target="../media/image629.png"/><Relationship Id="rId164" Type="http://schemas.openxmlformats.org/officeDocument/2006/relationships/customXml" Target="../ink/ink420.xml"/><Relationship Id="rId185" Type="http://schemas.openxmlformats.org/officeDocument/2006/relationships/image" Target="../media/image650.png"/><Relationship Id="rId9" Type="http://schemas.openxmlformats.org/officeDocument/2006/relationships/image" Target="../media/image562.png"/><Relationship Id="rId210" Type="http://schemas.openxmlformats.org/officeDocument/2006/relationships/customXml" Target="../ink/ink443.xml"/><Relationship Id="rId26" Type="http://schemas.openxmlformats.org/officeDocument/2006/relationships/customXml" Target="../ink/ink351.xml"/><Relationship Id="rId231" Type="http://schemas.openxmlformats.org/officeDocument/2006/relationships/image" Target="../media/image673.png"/><Relationship Id="rId252" Type="http://schemas.openxmlformats.org/officeDocument/2006/relationships/customXml" Target="../ink/ink464.xml"/><Relationship Id="rId273" Type="http://schemas.openxmlformats.org/officeDocument/2006/relationships/image" Target="../media/image694.png"/><Relationship Id="rId294" Type="http://schemas.openxmlformats.org/officeDocument/2006/relationships/customXml" Target="../ink/ink485.xml"/><Relationship Id="rId308" Type="http://schemas.openxmlformats.org/officeDocument/2006/relationships/customXml" Target="../ink/ink492.xml"/><Relationship Id="rId329" Type="http://schemas.openxmlformats.org/officeDocument/2006/relationships/image" Target="../media/image722.png"/><Relationship Id="rId47" Type="http://schemas.openxmlformats.org/officeDocument/2006/relationships/image" Target="../media/image581.png"/><Relationship Id="rId68" Type="http://schemas.openxmlformats.org/officeDocument/2006/relationships/customXml" Target="../ink/ink372.xml"/><Relationship Id="rId89" Type="http://schemas.openxmlformats.org/officeDocument/2006/relationships/image" Target="../media/image602.png"/><Relationship Id="rId112" Type="http://schemas.openxmlformats.org/officeDocument/2006/relationships/customXml" Target="../ink/ink394.xml"/><Relationship Id="rId133" Type="http://schemas.openxmlformats.org/officeDocument/2006/relationships/image" Target="../media/image624.png"/><Relationship Id="rId154" Type="http://schemas.openxmlformats.org/officeDocument/2006/relationships/customXml" Target="../ink/ink415.xml"/><Relationship Id="rId175" Type="http://schemas.openxmlformats.org/officeDocument/2006/relationships/image" Target="../media/image645.png"/><Relationship Id="rId340" Type="http://schemas.openxmlformats.org/officeDocument/2006/relationships/customXml" Target="../ink/ink508.xml"/><Relationship Id="rId196" Type="http://schemas.openxmlformats.org/officeDocument/2006/relationships/customXml" Target="../ink/ink436.xml"/><Relationship Id="rId200" Type="http://schemas.openxmlformats.org/officeDocument/2006/relationships/customXml" Target="../ink/ink438.xml"/><Relationship Id="rId16" Type="http://schemas.openxmlformats.org/officeDocument/2006/relationships/customXml" Target="../ink/ink346.xml"/><Relationship Id="rId221" Type="http://schemas.openxmlformats.org/officeDocument/2006/relationships/image" Target="../media/image668.png"/><Relationship Id="rId242" Type="http://schemas.openxmlformats.org/officeDocument/2006/relationships/customXml" Target="../ink/ink459.xml"/><Relationship Id="rId263" Type="http://schemas.openxmlformats.org/officeDocument/2006/relationships/image" Target="../media/image689.png"/><Relationship Id="rId284" Type="http://schemas.openxmlformats.org/officeDocument/2006/relationships/customXml" Target="../ink/ink480.xml"/><Relationship Id="rId319" Type="http://schemas.openxmlformats.org/officeDocument/2006/relationships/image" Target="../media/image717.png"/><Relationship Id="rId37" Type="http://schemas.openxmlformats.org/officeDocument/2006/relationships/image" Target="../media/image576.png"/><Relationship Id="rId58" Type="http://schemas.openxmlformats.org/officeDocument/2006/relationships/customXml" Target="../ink/ink367.xml"/><Relationship Id="rId79" Type="http://schemas.openxmlformats.org/officeDocument/2006/relationships/image" Target="../media/image597.png"/><Relationship Id="rId102" Type="http://schemas.openxmlformats.org/officeDocument/2006/relationships/customXml" Target="../ink/ink389.xml"/><Relationship Id="rId123" Type="http://schemas.openxmlformats.org/officeDocument/2006/relationships/image" Target="../media/image619.png"/><Relationship Id="rId144" Type="http://schemas.openxmlformats.org/officeDocument/2006/relationships/customXml" Target="../ink/ink410.xml"/><Relationship Id="rId330" Type="http://schemas.openxmlformats.org/officeDocument/2006/relationships/customXml" Target="../ink/ink503.xml"/><Relationship Id="rId90" Type="http://schemas.openxmlformats.org/officeDocument/2006/relationships/customXml" Target="../ink/ink383.xml"/><Relationship Id="rId165" Type="http://schemas.openxmlformats.org/officeDocument/2006/relationships/image" Target="../media/image640.png"/><Relationship Id="rId186" Type="http://schemas.openxmlformats.org/officeDocument/2006/relationships/customXml" Target="../ink/ink431.xml"/><Relationship Id="rId211" Type="http://schemas.openxmlformats.org/officeDocument/2006/relationships/image" Target="../media/image663.png"/><Relationship Id="rId232" Type="http://schemas.openxmlformats.org/officeDocument/2006/relationships/customXml" Target="../ink/ink454.xml"/><Relationship Id="rId253" Type="http://schemas.openxmlformats.org/officeDocument/2006/relationships/image" Target="../media/image684.png"/><Relationship Id="rId274" Type="http://schemas.openxmlformats.org/officeDocument/2006/relationships/customXml" Target="../ink/ink475.xml"/><Relationship Id="rId295" Type="http://schemas.openxmlformats.org/officeDocument/2006/relationships/image" Target="../media/image705.png"/><Relationship Id="rId309" Type="http://schemas.openxmlformats.org/officeDocument/2006/relationships/image" Target="../media/image712.png"/><Relationship Id="rId27" Type="http://schemas.openxmlformats.org/officeDocument/2006/relationships/image" Target="../media/image571.png"/><Relationship Id="rId48" Type="http://schemas.openxmlformats.org/officeDocument/2006/relationships/customXml" Target="../ink/ink362.xml"/><Relationship Id="rId69" Type="http://schemas.openxmlformats.org/officeDocument/2006/relationships/image" Target="../media/image592.png"/><Relationship Id="rId113" Type="http://schemas.openxmlformats.org/officeDocument/2006/relationships/image" Target="../media/image614.png"/><Relationship Id="rId134" Type="http://schemas.openxmlformats.org/officeDocument/2006/relationships/customXml" Target="../ink/ink405.xml"/><Relationship Id="rId320" Type="http://schemas.openxmlformats.org/officeDocument/2006/relationships/customXml" Target="../ink/ink498.xml"/><Relationship Id="rId80" Type="http://schemas.openxmlformats.org/officeDocument/2006/relationships/customXml" Target="../ink/ink378.xml"/><Relationship Id="rId155" Type="http://schemas.openxmlformats.org/officeDocument/2006/relationships/image" Target="../media/image635.png"/><Relationship Id="rId176" Type="http://schemas.openxmlformats.org/officeDocument/2006/relationships/customXml" Target="../ink/ink426.xml"/><Relationship Id="rId197" Type="http://schemas.openxmlformats.org/officeDocument/2006/relationships/image" Target="../media/image656.png"/><Relationship Id="rId341" Type="http://schemas.openxmlformats.org/officeDocument/2006/relationships/image" Target="../media/image728.png"/><Relationship Id="rId201" Type="http://schemas.openxmlformats.org/officeDocument/2006/relationships/image" Target="../media/image658.png"/><Relationship Id="rId222" Type="http://schemas.openxmlformats.org/officeDocument/2006/relationships/customXml" Target="../ink/ink449.xml"/><Relationship Id="rId243" Type="http://schemas.openxmlformats.org/officeDocument/2006/relationships/image" Target="../media/image679.png"/><Relationship Id="rId264" Type="http://schemas.openxmlformats.org/officeDocument/2006/relationships/customXml" Target="../ink/ink470.xml"/><Relationship Id="rId285" Type="http://schemas.openxmlformats.org/officeDocument/2006/relationships/image" Target="../media/image700.png"/><Relationship Id="rId17" Type="http://schemas.openxmlformats.org/officeDocument/2006/relationships/image" Target="../media/image566.png"/><Relationship Id="rId38" Type="http://schemas.openxmlformats.org/officeDocument/2006/relationships/customXml" Target="../ink/ink357.xml"/><Relationship Id="rId59" Type="http://schemas.openxmlformats.org/officeDocument/2006/relationships/image" Target="../media/image587.png"/><Relationship Id="rId103" Type="http://schemas.openxmlformats.org/officeDocument/2006/relationships/image" Target="../media/image609.png"/><Relationship Id="rId124" Type="http://schemas.openxmlformats.org/officeDocument/2006/relationships/customXml" Target="../ink/ink400.xml"/><Relationship Id="rId310" Type="http://schemas.openxmlformats.org/officeDocument/2006/relationships/customXml" Target="../ink/ink493.xml"/><Relationship Id="rId70" Type="http://schemas.openxmlformats.org/officeDocument/2006/relationships/customXml" Target="../ink/ink373.xml"/><Relationship Id="rId91" Type="http://schemas.openxmlformats.org/officeDocument/2006/relationships/image" Target="../media/image603.png"/><Relationship Id="rId145" Type="http://schemas.openxmlformats.org/officeDocument/2006/relationships/image" Target="../media/image630.png"/><Relationship Id="rId166" Type="http://schemas.openxmlformats.org/officeDocument/2006/relationships/customXml" Target="../ink/ink421.xml"/><Relationship Id="rId187" Type="http://schemas.openxmlformats.org/officeDocument/2006/relationships/image" Target="../media/image651.png"/><Relationship Id="rId331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44.xml"/><Relationship Id="rId233" Type="http://schemas.openxmlformats.org/officeDocument/2006/relationships/image" Target="../media/image674.png"/><Relationship Id="rId254" Type="http://schemas.openxmlformats.org/officeDocument/2006/relationships/customXml" Target="../ink/ink465.xml"/><Relationship Id="rId28" Type="http://schemas.openxmlformats.org/officeDocument/2006/relationships/customXml" Target="../ink/ink352.xml"/><Relationship Id="rId49" Type="http://schemas.openxmlformats.org/officeDocument/2006/relationships/image" Target="../media/image582.png"/><Relationship Id="rId114" Type="http://schemas.openxmlformats.org/officeDocument/2006/relationships/customXml" Target="../ink/ink395.xml"/><Relationship Id="rId275" Type="http://schemas.openxmlformats.org/officeDocument/2006/relationships/image" Target="../media/image695.png"/><Relationship Id="rId296" Type="http://schemas.openxmlformats.org/officeDocument/2006/relationships/customXml" Target="../ink/ink486.xml"/><Relationship Id="rId300" Type="http://schemas.openxmlformats.org/officeDocument/2006/relationships/customXml" Target="../ink/ink488.xml"/><Relationship Id="rId60" Type="http://schemas.openxmlformats.org/officeDocument/2006/relationships/customXml" Target="../ink/ink368.xml"/><Relationship Id="rId81" Type="http://schemas.openxmlformats.org/officeDocument/2006/relationships/image" Target="../media/image598.png"/><Relationship Id="rId135" Type="http://schemas.openxmlformats.org/officeDocument/2006/relationships/image" Target="../media/image625.png"/><Relationship Id="rId156" Type="http://schemas.openxmlformats.org/officeDocument/2006/relationships/customXml" Target="../ink/ink416.xml"/><Relationship Id="rId177" Type="http://schemas.openxmlformats.org/officeDocument/2006/relationships/image" Target="../media/image646.png"/><Relationship Id="rId198" Type="http://schemas.openxmlformats.org/officeDocument/2006/relationships/customXml" Target="../ink/ink437.xml"/><Relationship Id="rId321" Type="http://schemas.openxmlformats.org/officeDocument/2006/relationships/image" Target="../media/image718.png"/><Relationship Id="rId342" Type="http://schemas.openxmlformats.org/officeDocument/2006/relationships/customXml" Target="../ink/ink509.xml"/><Relationship Id="rId202" Type="http://schemas.openxmlformats.org/officeDocument/2006/relationships/customXml" Target="../ink/ink439.xml"/><Relationship Id="rId223" Type="http://schemas.openxmlformats.org/officeDocument/2006/relationships/image" Target="../media/image669.png"/><Relationship Id="rId244" Type="http://schemas.openxmlformats.org/officeDocument/2006/relationships/customXml" Target="../ink/ink460.xml"/><Relationship Id="rId18" Type="http://schemas.openxmlformats.org/officeDocument/2006/relationships/customXml" Target="../ink/ink347.xml"/><Relationship Id="rId39" Type="http://schemas.openxmlformats.org/officeDocument/2006/relationships/image" Target="../media/image577.png"/><Relationship Id="rId265" Type="http://schemas.openxmlformats.org/officeDocument/2006/relationships/image" Target="../media/image690.png"/><Relationship Id="rId286" Type="http://schemas.openxmlformats.org/officeDocument/2006/relationships/customXml" Target="../ink/ink481.xml"/><Relationship Id="rId50" Type="http://schemas.openxmlformats.org/officeDocument/2006/relationships/customXml" Target="../ink/ink363.xml"/><Relationship Id="rId104" Type="http://schemas.openxmlformats.org/officeDocument/2006/relationships/customXml" Target="../ink/ink390.xml"/><Relationship Id="rId125" Type="http://schemas.openxmlformats.org/officeDocument/2006/relationships/image" Target="../media/image620.png"/><Relationship Id="rId146" Type="http://schemas.openxmlformats.org/officeDocument/2006/relationships/customXml" Target="../ink/ink411.xml"/><Relationship Id="rId167" Type="http://schemas.openxmlformats.org/officeDocument/2006/relationships/image" Target="../media/image641.png"/><Relationship Id="rId188" Type="http://schemas.openxmlformats.org/officeDocument/2006/relationships/customXml" Target="../ink/ink432.xml"/><Relationship Id="rId311" Type="http://schemas.openxmlformats.org/officeDocument/2006/relationships/image" Target="../media/image713.png"/><Relationship Id="rId332" Type="http://schemas.openxmlformats.org/officeDocument/2006/relationships/customXml" Target="../ink/ink504.xml"/><Relationship Id="rId71" Type="http://schemas.openxmlformats.org/officeDocument/2006/relationships/image" Target="../media/image593.png"/><Relationship Id="rId92" Type="http://schemas.openxmlformats.org/officeDocument/2006/relationships/customXml" Target="../ink/ink384.xml"/><Relationship Id="rId213" Type="http://schemas.openxmlformats.org/officeDocument/2006/relationships/image" Target="../media/image664.png"/><Relationship Id="rId234" Type="http://schemas.openxmlformats.org/officeDocument/2006/relationships/customXml" Target="../ink/ink455.xml"/><Relationship Id="rId2" Type="http://schemas.openxmlformats.org/officeDocument/2006/relationships/customXml" Target="../ink/ink339.xml"/><Relationship Id="rId29" Type="http://schemas.openxmlformats.org/officeDocument/2006/relationships/image" Target="../media/image572.png"/><Relationship Id="rId255" Type="http://schemas.openxmlformats.org/officeDocument/2006/relationships/image" Target="../media/image685.png"/><Relationship Id="rId276" Type="http://schemas.openxmlformats.org/officeDocument/2006/relationships/customXml" Target="../ink/ink476.xml"/><Relationship Id="rId297" Type="http://schemas.openxmlformats.org/officeDocument/2006/relationships/image" Target="../media/image706.png"/><Relationship Id="rId40" Type="http://schemas.openxmlformats.org/officeDocument/2006/relationships/customXml" Target="../ink/ink358.xml"/><Relationship Id="rId115" Type="http://schemas.openxmlformats.org/officeDocument/2006/relationships/image" Target="../media/image615.png"/><Relationship Id="rId136" Type="http://schemas.openxmlformats.org/officeDocument/2006/relationships/customXml" Target="../ink/ink406.xml"/><Relationship Id="rId157" Type="http://schemas.openxmlformats.org/officeDocument/2006/relationships/image" Target="../media/image636.png"/><Relationship Id="rId178" Type="http://schemas.openxmlformats.org/officeDocument/2006/relationships/customXml" Target="../ink/ink427.xml"/><Relationship Id="rId301" Type="http://schemas.openxmlformats.org/officeDocument/2006/relationships/image" Target="../media/image708.png"/><Relationship Id="rId322" Type="http://schemas.openxmlformats.org/officeDocument/2006/relationships/customXml" Target="../ink/ink499.xml"/><Relationship Id="rId343" Type="http://schemas.openxmlformats.org/officeDocument/2006/relationships/image" Target="../media/image729.png"/><Relationship Id="rId61" Type="http://schemas.openxmlformats.org/officeDocument/2006/relationships/image" Target="../media/image588.png"/><Relationship Id="rId82" Type="http://schemas.openxmlformats.org/officeDocument/2006/relationships/customXml" Target="../ink/ink379.xml"/><Relationship Id="rId199" Type="http://schemas.openxmlformats.org/officeDocument/2006/relationships/image" Target="../media/image657.png"/><Relationship Id="rId203" Type="http://schemas.openxmlformats.org/officeDocument/2006/relationships/image" Target="../media/image659.png"/><Relationship Id="rId19" Type="http://schemas.openxmlformats.org/officeDocument/2006/relationships/image" Target="../media/image567.png"/><Relationship Id="rId224" Type="http://schemas.openxmlformats.org/officeDocument/2006/relationships/customXml" Target="../ink/ink450.xml"/><Relationship Id="rId245" Type="http://schemas.openxmlformats.org/officeDocument/2006/relationships/image" Target="../media/image680.png"/><Relationship Id="rId266" Type="http://schemas.openxmlformats.org/officeDocument/2006/relationships/customXml" Target="../ink/ink471.xml"/><Relationship Id="rId287" Type="http://schemas.openxmlformats.org/officeDocument/2006/relationships/image" Target="../media/image701.png"/><Relationship Id="rId30" Type="http://schemas.openxmlformats.org/officeDocument/2006/relationships/customXml" Target="../ink/ink353.xml"/><Relationship Id="rId105" Type="http://schemas.openxmlformats.org/officeDocument/2006/relationships/image" Target="../media/image610.png"/><Relationship Id="rId126" Type="http://schemas.openxmlformats.org/officeDocument/2006/relationships/customXml" Target="../ink/ink401.xml"/><Relationship Id="rId147" Type="http://schemas.openxmlformats.org/officeDocument/2006/relationships/image" Target="../media/image631.png"/><Relationship Id="rId168" Type="http://schemas.openxmlformats.org/officeDocument/2006/relationships/customXml" Target="../ink/ink422.xml"/><Relationship Id="rId312" Type="http://schemas.openxmlformats.org/officeDocument/2006/relationships/customXml" Target="../ink/ink494.xml"/><Relationship Id="rId333" Type="http://schemas.openxmlformats.org/officeDocument/2006/relationships/image" Target="../media/image724.png"/><Relationship Id="rId51" Type="http://schemas.openxmlformats.org/officeDocument/2006/relationships/image" Target="../media/image583.png"/><Relationship Id="rId72" Type="http://schemas.openxmlformats.org/officeDocument/2006/relationships/customXml" Target="../ink/ink374.xml"/><Relationship Id="rId93" Type="http://schemas.openxmlformats.org/officeDocument/2006/relationships/image" Target="../media/image604.png"/><Relationship Id="rId189" Type="http://schemas.openxmlformats.org/officeDocument/2006/relationships/image" Target="../media/image652.png"/><Relationship Id="rId3" Type="http://schemas.openxmlformats.org/officeDocument/2006/relationships/image" Target="../media/image559.png"/><Relationship Id="rId214" Type="http://schemas.openxmlformats.org/officeDocument/2006/relationships/customXml" Target="../ink/ink445.xml"/><Relationship Id="rId235" Type="http://schemas.openxmlformats.org/officeDocument/2006/relationships/image" Target="../media/image675.png"/><Relationship Id="rId256" Type="http://schemas.openxmlformats.org/officeDocument/2006/relationships/customXml" Target="../ink/ink466.xml"/><Relationship Id="rId277" Type="http://schemas.openxmlformats.org/officeDocument/2006/relationships/image" Target="../media/image696.png"/><Relationship Id="rId298" Type="http://schemas.openxmlformats.org/officeDocument/2006/relationships/customXml" Target="../ink/ink487.xml"/><Relationship Id="rId116" Type="http://schemas.openxmlformats.org/officeDocument/2006/relationships/customXml" Target="../ink/ink396.xml"/><Relationship Id="rId137" Type="http://schemas.openxmlformats.org/officeDocument/2006/relationships/image" Target="../media/image626.png"/><Relationship Id="rId158" Type="http://schemas.openxmlformats.org/officeDocument/2006/relationships/customXml" Target="../ink/ink417.xml"/><Relationship Id="rId302" Type="http://schemas.openxmlformats.org/officeDocument/2006/relationships/customXml" Target="../ink/ink489.xml"/><Relationship Id="rId323" Type="http://schemas.openxmlformats.org/officeDocument/2006/relationships/image" Target="../media/image719.png"/><Relationship Id="rId344" Type="http://schemas.openxmlformats.org/officeDocument/2006/relationships/customXml" Target="../ink/ink510.xml"/><Relationship Id="rId20" Type="http://schemas.openxmlformats.org/officeDocument/2006/relationships/customXml" Target="../ink/ink348.xml"/><Relationship Id="rId41" Type="http://schemas.openxmlformats.org/officeDocument/2006/relationships/image" Target="../media/image578.png"/><Relationship Id="rId62" Type="http://schemas.openxmlformats.org/officeDocument/2006/relationships/customXml" Target="../ink/ink369.xml"/><Relationship Id="rId83" Type="http://schemas.openxmlformats.org/officeDocument/2006/relationships/image" Target="../media/image599.png"/><Relationship Id="rId179" Type="http://schemas.openxmlformats.org/officeDocument/2006/relationships/image" Target="../media/image647.png"/><Relationship Id="rId190" Type="http://schemas.openxmlformats.org/officeDocument/2006/relationships/customXml" Target="../ink/ink433.xml"/><Relationship Id="rId204" Type="http://schemas.openxmlformats.org/officeDocument/2006/relationships/customXml" Target="../ink/ink440.xml"/><Relationship Id="rId225" Type="http://schemas.openxmlformats.org/officeDocument/2006/relationships/image" Target="../media/image670.png"/><Relationship Id="rId246" Type="http://schemas.openxmlformats.org/officeDocument/2006/relationships/customXml" Target="../ink/ink461.xml"/><Relationship Id="rId267" Type="http://schemas.openxmlformats.org/officeDocument/2006/relationships/image" Target="../media/image691.png"/><Relationship Id="rId288" Type="http://schemas.openxmlformats.org/officeDocument/2006/relationships/customXml" Target="../ink/ink482.xml"/><Relationship Id="rId106" Type="http://schemas.openxmlformats.org/officeDocument/2006/relationships/customXml" Target="../ink/ink391.xml"/><Relationship Id="rId127" Type="http://schemas.openxmlformats.org/officeDocument/2006/relationships/image" Target="../media/image621.png"/><Relationship Id="rId313" Type="http://schemas.openxmlformats.org/officeDocument/2006/relationships/image" Target="../media/image714.png"/><Relationship Id="rId10" Type="http://schemas.openxmlformats.org/officeDocument/2006/relationships/customXml" Target="../ink/ink343.xml"/><Relationship Id="rId31" Type="http://schemas.openxmlformats.org/officeDocument/2006/relationships/image" Target="../media/image573.png"/><Relationship Id="rId52" Type="http://schemas.openxmlformats.org/officeDocument/2006/relationships/customXml" Target="../ink/ink364.xml"/><Relationship Id="rId73" Type="http://schemas.openxmlformats.org/officeDocument/2006/relationships/image" Target="../media/image594.png"/><Relationship Id="rId94" Type="http://schemas.openxmlformats.org/officeDocument/2006/relationships/customXml" Target="../ink/ink385.xml"/><Relationship Id="rId148" Type="http://schemas.openxmlformats.org/officeDocument/2006/relationships/customXml" Target="../ink/ink412.xml"/><Relationship Id="rId169" Type="http://schemas.openxmlformats.org/officeDocument/2006/relationships/image" Target="../media/image642.png"/><Relationship Id="rId334" Type="http://schemas.openxmlformats.org/officeDocument/2006/relationships/customXml" Target="../ink/ink505.xml"/><Relationship Id="rId4" Type="http://schemas.openxmlformats.org/officeDocument/2006/relationships/customXml" Target="../ink/ink340.xml"/><Relationship Id="rId180" Type="http://schemas.openxmlformats.org/officeDocument/2006/relationships/customXml" Target="../ink/ink428.xml"/><Relationship Id="rId215" Type="http://schemas.openxmlformats.org/officeDocument/2006/relationships/image" Target="../media/image665.png"/><Relationship Id="rId236" Type="http://schemas.openxmlformats.org/officeDocument/2006/relationships/customXml" Target="../ink/ink456.xml"/><Relationship Id="rId257" Type="http://schemas.openxmlformats.org/officeDocument/2006/relationships/image" Target="../media/image686.png"/><Relationship Id="rId278" Type="http://schemas.openxmlformats.org/officeDocument/2006/relationships/customXml" Target="../ink/ink477.xml"/><Relationship Id="rId303" Type="http://schemas.openxmlformats.org/officeDocument/2006/relationships/image" Target="../media/image709.png"/><Relationship Id="rId42" Type="http://schemas.openxmlformats.org/officeDocument/2006/relationships/customXml" Target="../ink/ink359.xml"/><Relationship Id="rId84" Type="http://schemas.openxmlformats.org/officeDocument/2006/relationships/customXml" Target="../ink/ink380.xml"/><Relationship Id="rId138" Type="http://schemas.openxmlformats.org/officeDocument/2006/relationships/customXml" Target="../ink/ink407.xml"/><Relationship Id="rId345" Type="http://schemas.openxmlformats.org/officeDocument/2006/relationships/image" Target="../media/image730.png"/><Relationship Id="rId191" Type="http://schemas.openxmlformats.org/officeDocument/2006/relationships/image" Target="../media/image653.png"/><Relationship Id="rId205" Type="http://schemas.openxmlformats.org/officeDocument/2006/relationships/image" Target="../media/image660.png"/><Relationship Id="rId247" Type="http://schemas.openxmlformats.org/officeDocument/2006/relationships/image" Target="../media/image681.png"/><Relationship Id="rId107" Type="http://schemas.openxmlformats.org/officeDocument/2006/relationships/image" Target="../media/image611.png"/><Relationship Id="rId289" Type="http://schemas.openxmlformats.org/officeDocument/2006/relationships/image" Target="../media/image702.png"/><Relationship Id="rId11" Type="http://schemas.openxmlformats.org/officeDocument/2006/relationships/image" Target="../media/image563.png"/><Relationship Id="rId53" Type="http://schemas.openxmlformats.org/officeDocument/2006/relationships/image" Target="../media/image584.png"/><Relationship Id="rId149" Type="http://schemas.openxmlformats.org/officeDocument/2006/relationships/image" Target="../media/image632.png"/><Relationship Id="rId314" Type="http://schemas.openxmlformats.org/officeDocument/2006/relationships/customXml" Target="../ink/ink495.xml"/><Relationship Id="rId95" Type="http://schemas.openxmlformats.org/officeDocument/2006/relationships/image" Target="../media/image605.png"/><Relationship Id="rId160" Type="http://schemas.openxmlformats.org/officeDocument/2006/relationships/customXml" Target="../ink/ink418.xml"/><Relationship Id="rId216" Type="http://schemas.openxmlformats.org/officeDocument/2006/relationships/customXml" Target="../ink/ink446.xml"/><Relationship Id="rId258" Type="http://schemas.openxmlformats.org/officeDocument/2006/relationships/customXml" Target="../ink/ink467.xml"/><Relationship Id="rId22" Type="http://schemas.openxmlformats.org/officeDocument/2006/relationships/customXml" Target="../ink/ink349.xml"/><Relationship Id="rId64" Type="http://schemas.openxmlformats.org/officeDocument/2006/relationships/customXml" Target="../ink/ink370.xml"/><Relationship Id="rId118" Type="http://schemas.openxmlformats.org/officeDocument/2006/relationships/customXml" Target="../ink/ink397.xml"/><Relationship Id="rId325" Type="http://schemas.openxmlformats.org/officeDocument/2006/relationships/image" Target="../media/image720.png"/><Relationship Id="rId171" Type="http://schemas.openxmlformats.org/officeDocument/2006/relationships/image" Target="../media/image643.png"/><Relationship Id="rId227" Type="http://schemas.openxmlformats.org/officeDocument/2006/relationships/image" Target="../media/image671.png"/><Relationship Id="rId269" Type="http://schemas.openxmlformats.org/officeDocument/2006/relationships/image" Target="../media/image692.png"/><Relationship Id="rId33" Type="http://schemas.openxmlformats.org/officeDocument/2006/relationships/image" Target="../media/image574.png"/><Relationship Id="rId129" Type="http://schemas.openxmlformats.org/officeDocument/2006/relationships/image" Target="../media/image622.png"/><Relationship Id="rId280" Type="http://schemas.openxmlformats.org/officeDocument/2006/relationships/customXml" Target="../ink/ink478.xml"/><Relationship Id="rId336" Type="http://schemas.openxmlformats.org/officeDocument/2006/relationships/customXml" Target="../ink/ink506.xml"/><Relationship Id="rId75" Type="http://schemas.openxmlformats.org/officeDocument/2006/relationships/image" Target="../media/image595.png"/><Relationship Id="rId140" Type="http://schemas.openxmlformats.org/officeDocument/2006/relationships/customXml" Target="../ink/ink408.xml"/><Relationship Id="rId182" Type="http://schemas.openxmlformats.org/officeDocument/2006/relationships/customXml" Target="../ink/ink429.xml"/><Relationship Id="rId6" Type="http://schemas.openxmlformats.org/officeDocument/2006/relationships/customXml" Target="../ink/ink341.xml"/><Relationship Id="rId238" Type="http://schemas.openxmlformats.org/officeDocument/2006/relationships/customXml" Target="../ink/ink457.xml"/><Relationship Id="rId291" Type="http://schemas.openxmlformats.org/officeDocument/2006/relationships/image" Target="../media/image703.png"/><Relationship Id="rId305" Type="http://schemas.openxmlformats.org/officeDocument/2006/relationships/image" Target="../media/image710.png"/><Relationship Id="rId347" Type="http://schemas.openxmlformats.org/officeDocument/2006/relationships/image" Target="../media/image731.png"/><Relationship Id="rId44" Type="http://schemas.openxmlformats.org/officeDocument/2006/relationships/customXml" Target="../ink/ink360.xml"/><Relationship Id="rId86" Type="http://schemas.openxmlformats.org/officeDocument/2006/relationships/customXml" Target="../ink/ink381.xml"/><Relationship Id="rId151" Type="http://schemas.openxmlformats.org/officeDocument/2006/relationships/image" Target="../media/image633.png"/><Relationship Id="rId193" Type="http://schemas.openxmlformats.org/officeDocument/2006/relationships/image" Target="../media/image654.png"/><Relationship Id="rId207" Type="http://schemas.openxmlformats.org/officeDocument/2006/relationships/image" Target="../media/image661.png"/><Relationship Id="rId249" Type="http://schemas.openxmlformats.org/officeDocument/2006/relationships/image" Target="../media/image682.png"/><Relationship Id="rId13" Type="http://schemas.openxmlformats.org/officeDocument/2006/relationships/image" Target="../media/image564.png"/><Relationship Id="rId109" Type="http://schemas.openxmlformats.org/officeDocument/2006/relationships/image" Target="../media/image612.png"/><Relationship Id="rId260" Type="http://schemas.openxmlformats.org/officeDocument/2006/relationships/customXml" Target="../ink/ink468.xml"/><Relationship Id="rId316" Type="http://schemas.openxmlformats.org/officeDocument/2006/relationships/customXml" Target="../ink/ink496.xml"/><Relationship Id="rId55" Type="http://schemas.openxmlformats.org/officeDocument/2006/relationships/image" Target="../media/image585.png"/><Relationship Id="rId97" Type="http://schemas.openxmlformats.org/officeDocument/2006/relationships/image" Target="../media/image606.png"/><Relationship Id="rId120" Type="http://schemas.openxmlformats.org/officeDocument/2006/relationships/customXml" Target="../ink/ink398.xml"/><Relationship Id="rId162" Type="http://schemas.openxmlformats.org/officeDocument/2006/relationships/customXml" Target="../ink/ink419.xml"/><Relationship Id="rId218" Type="http://schemas.openxmlformats.org/officeDocument/2006/relationships/customXml" Target="../ink/ink447.xml"/><Relationship Id="rId271" Type="http://schemas.openxmlformats.org/officeDocument/2006/relationships/image" Target="../media/image693.png"/><Relationship Id="rId24" Type="http://schemas.openxmlformats.org/officeDocument/2006/relationships/customXml" Target="../ink/ink350.xml"/><Relationship Id="rId66" Type="http://schemas.openxmlformats.org/officeDocument/2006/relationships/customXml" Target="../ink/ink371.xml"/><Relationship Id="rId131" Type="http://schemas.openxmlformats.org/officeDocument/2006/relationships/image" Target="../media/image623.png"/><Relationship Id="rId327" Type="http://schemas.openxmlformats.org/officeDocument/2006/relationships/image" Target="../media/image721.png"/><Relationship Id="rId173" Type="http://schemas.openxmlformats.org/officeDocument/2006/relationships/image" Target="../media/image644.png"/><Relationship Id="rId229" Type="http://schemas.openxmlformats.org/officeDocument/2006/relationships/image" Target="../media/image672.png"/><Relationship Id="rId240" Type="http://schemas.openxmlformats.org/officeDocument/2006/relationships/customXml" Target="../ink/ink458.xml"/><Relationship Id="rId35" Type="http://schemas.openxmlformats.org/officeDocument/2006/relationships/image" Target="../media/image575.png"/><Relationship Id="rId77" Type="http://schemas.openxmlformats.org/officeDocument/2006/relationships/image" Target="../media/image596.png"/><Relationship Id="rId100" Type="http://schemas.openxmlformats.org/officeDocument/2006/relationships/customXml" Target="../ink/ink388.xml"/><Relationship Id="rId282" Type="http://schemas.openxmlformats.org/officeDocument/2006/relationships/customXml" Target="../ink/ink479.xml"/><Relationship Id="rId338" Type="http://schemas.openxmlformats.org/officeDocument/2006/relationships/customXml" Target="../ink/ink50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5.png"/><Relationship Id="rId3" Type="http://schemas.openxmlformats.org/officeDocument/2006/relationships/image" Target="../media/image458.png"/><Relationship Id="rId7" Type="http://schemas.openxmlformats.org/officeDocument/2006/relationships/image" Target="../media/image734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436.png"/><Relationship Id="rId10" Type="http://schemas.openxmlformats.org/officeDocument/2006/relationships/image" Target="../media/image736.png"/><Relationship Id="rId4" Type="http://schemas.openxmlformats.org/officeDocument/2006/relationships/image" Target="../media/image733.png"/><Relationship Id="rId9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6.png"/><Relationship Id="rId299" Type="http://schemas.openxmlformats.org/officeDocument/2006/relationships/image" Target="../media/image887.png"/><Relationship Id="rId21" Type="http://schemas.openxmlformats.org/officeDocument/2006/relationships/image" Target="../media/image748.png"/><Relationship Id="rId63" Type="http://schemas.openxmlformats.org/officeDocument/2006/relationships/image" Target="../media/image769.png"/><Relationship Id="rId159" Type="http://schemas.openxmlformats.org/officeDocument/2006/relationships/image" Target="../media/image817.png"/><Relationship Id="rId324" Type="http://schemas.openxmlformats.org/officeDocument/2006/relationships/customXml" Target="../ink/ink674.xml"/><Relationship Id="rId366" Type="http://schemas.openxmlformats.org/officeDocument/2006/relationships/customXml" Target="../ink/ink695.xml"/><Relationship Id="rId170" Type="http://schemas.openxmlformats.org/officeDocument/2006/relationships/customXml" Target="../ink/ink597.xml"/><Relationship Id="rId226" Type="http://schemas.openxmlformats.org/officeDocument/2006/relationships/customXml" Target="../ink/ink625.xml"/><Relationship Id="rId433" Type="http://schemas.openxmlformats.org/officeDocument/2006/relationships/customXml" Target="../ink/ink729.xml"/><Relationship Id="rId268" Type="http://schemas.openxmlformats.org/officeDocument/2006/relationships/customXml" Target="../ink/ink646.xml"/><Relationship Id="rId475" Type="http://schemas.openxmlformats.org/officeDocument/2006/relationships/customXml" Target="../ink/ink750.xml"/><Relationship Id="rId32" Type="http://schemas.openxmlformats.org/officeDocument/2006/relationships/customXml" Target="../ink/ink528.xml"/><Relationship Id="rId74" Type="http://schemas.openxmlformats.org/officeDocument/2006/relationships/customXml" Target="../ink/ink549.xml"/><Relationship Id="rId128" Type="http://schemas.openxmlformats.org/officeDocument/2006/relationships/customXml" Target="../ink/ink576.xml"/><Relationship Id="rId335" Type="http://schemas.openxmlformats.org/officeDocument/2006/relationships/image" Target="../media/image905.png"/><Relationship Id="rId377" Type="http://schemas.openxmlformats.org/officeDocument/2006/relationships/image" Target="../media/image926.png"/><Relationship Id="rId5" Type="http://schemas.openxmlformats.org/officeDocument/2006/relationships/image" Target="../media/image740.png"/><Relationship Id="rId181" Type="http://schemas.openxmlformats.org/officeDocument/2006/relationships/image" Target="../media/image828.png"/><Relationship Id="rId237" Type="http://schemas.openxmlformats.org/officeDocument/2006/relationships/image" Target="../media/image856.png"/><Relationship Id="rId402" Type="http://schemas.openxmlformats.org/officeDocument/2006/relationships/customXml" Target="../ink/ink713.xml"/><Relationship Id="rId279" Type="http://schemas.openxmlformats.org/officeDocument/2006/relationships/image" Target="../media/image877.png"/><Relationship Id="rId444" Type="http://schemas.openxmlformats.org/officeDocument/2006/relationships/image" Target="../media/image961.png"/><Relationship Id="rId43" Type="http://schemas.openxmlformats.org/officeDocument/2006/relationships/image" Target="../media/image759.png"/><Relationship Id="rId139" Type="http://schemas.openxmlformats.org/officeDocument/2006/relationships/image" Target="../media/image807.png"/><Relationship Id="rId290" Type="http://schemas.openxmlformats.org/officeDocument/2006/relationships/customXml" Target="../ink/ink657.xml"/><Relationship Id="rId304" Type="http://schemas.openxmlformats.org/officeDocument/2006/relationships/customXml" Target="../ink/ink664.xml"/><Relationship Id="rId346" Type="http://schemas.openxmlformats.org/officeDocument/2006/relationships/customXml" Target="../ink/ink685.xml"/><Relationship Id="rId388" Type="http://schemas.openxmlformats.org/officeDocument/2006/relationships/customXml" Target="../ink/ink706.xml"/><Relationship Id="rId85" Type="http://schemas.openxmlformats.org/officeDocument/2006/relationships/image" Target="../media/image780.png"/><Relationship Id="rId150" Type="http://schemas.openxmlformats.org/officeDocument/2006/relationships/customXml" Target="../ink/ink587.xml"/><Relationship Id="rId192" Type="http://schemas.openxmlformats.org/officeDocument/2006/relationships/customXml" Target="../ink/ink608.xml"/><Relationship Id="rId206" Type="http://schemas.openxmlformats.org/officeDocument/2006/relationships/customXml" Target="../ink/ink615.xml"/><Relationship Id="rId413" Type="http://schemas.openxmlformats.org/officeDocument/2006/relationships/customXml" Target="../ink/ink719.xml"/><Relationship Id="rId248" Type="http://schemas.openxmlformats.org/officeDocument/2006/relationships/customXml" Target="../ink/ink636.xml"/><Relationship Id="rId455" Type="http://schemas.openxmlformats.org/officeDocument/2006/relationships/customXml" Target="../ink/ink740.xml"/><Relationship Id="rId12" Type="http://schemas.openxmlformats.org/officeDocument/2006/relationships/customXml" Target="../ink/ink518.xml"/><Relationship Id="rId108" Type="http://schemas.openxmlformats.org/officeDocument/2006/relationships/customXml" Target="../ink/ink566.xml"/><Relationship Id="rId315" Type="http://schemas.openxmlformats.org/officeDocument/2006/relationships/image" Target="../media/image895.png"/><Relationship Id="rId357" Type="http://schemas.openxmlformats.org/officeDocument/2006/relationships/image" Target="../media/image916.png"/><Relationship Id="rId54" Type="http://schemas.openxmlformats.org/officeDocument/2006/relationships/customXml" Target="../ink/ink539.xml"/><Relationship Id="rId96" Type="http://schemas.openxmlformats.org/officeDocument/2006/relationships/customXml" Target="../ink/ink560.xml"/><Relationship Id="rId161" Type="http://schemas.openxmlformats.org/officeDocument/2006/relationships/image" Target="../media/image818.png"/><Relationship Id="rId217" Type="http://schemas.openxmlformats.org/officeDocument/2006/relationships/image" Target="../media/image846.png"/><Relationship Id="rId399" Type="http://schemas.openxmlformats.org/officeDocument/2006/relationships/image" Target="../media/image937.png"/><Relationship Id="rId259" Type="http://schemas.openxmlformats.org/officeDocument/2006/relationships/image" Target="../media/image867.png"/><Relationship Id="rId424" Type="http://schemas.openxmlformats.org/officeDocument/2006/relationships/image" Target="../media/image949.png"/><Relationship Id="rId466" Type="http://schemas.openxmlformats.org/officeDocument/2006/relationships/image" Target="../media/image973.png"/><Relationship Id="rId23" Type="http://schemas.openxmlformats.org/officeDocument/2006/relationships/image" Target="../media/image749.png"/><Relationship Id="rId119" Type="http://schemas.openxmlformats.org/officeDocument/2006/relationships/image" Target="../media/image797.png"/><Relationship Id="rId270" Type="http://schemas.openxmlformats.org/officeDocument/2006/relationships/customXml" Target="../ink/ink647.xml"/><Relationship Id="rId326" Type="http://schemas.openxmlformats.org/officeDocument/2006/relationships/customXml" Target="../ink/ink675.xml"/><Relationship Id="rId65" Type="http://schemas.openxmlformats.org/officeDocument/2006/relationships/image" Target="../media/image770.png"/><Relationship Id="rId130" Type="http://schemas.openxmlformats.org/officeDocument/2006/relationships/customXml" Target="../ink/ink577.xml"/><Relationship Id="rId368" Type="http://schemas.openxmlformats.org/officeDocument/2006/relationships/customXml" Target="../ink/ink696.xml"/><Relationship Id="rId172" Type="http://schemas.openxmlformats.org/officeDocument/2006/relationships/customXml" Target="../ink/ink598.xml"/><Relationship Id="rId228" Type="http://schemas.openxmlformats.org/officeDocument/2006/relationships/customXml" Target="../ink/ink626.xml"/><Relationship Id="rId435" Type="http://schemas.openxmlformats.org/officeDocument/2006/relationships/customXml" Target="../ink/ink730.xml"/><Relationship Id="rId477" Type="http://schemas.openxmlformats.org/officeDocument/2006/relationships/customXml" Target="../ink/ink751.xml"/><Relationship Id="rId281" Type="http://schemas.openxmlformats.org/officeDocument/2006/relationships/image" Target="../media/image878.png"/><Relationship Id="rId337" Type="http://schemas.openxmlformats.org/officeDocument/2006/relationships/image" Target="../media/image906.png"/><Relationship Id="rId34" Type="http://schemas.openxmlformats.org/officeDocument/2006/relationships/customXml" Target="../ink/ink529.xml"/><Relationship Id="rId76" Type="http://schemas.openxmlformats.org/officeDocument/2006/relationships/customXml" Target="../ink/ink550.xml"/><Relationship Id="rId141" Type="http://schemas.openxmlformats.org/officeDocument/2006/relationships/image" Target="../media/image808.png"/><Relationship Id="rId379" Type="http://schemas.openxmlformats.org/officeDocument/2006/relationships/image" Target="../media/image927.png"/><Relationship Id="rId7" Type="http://schemas.openxmlformats.org/officeDocument/2006/relationships/image" Target="../media/image741.png"/><Relationship Id="rId183" Type="http://schemas.openxmlformats.org/officeDocument/2006/relationships/image" Target="../media/image829.png"/><Relationship Id="rId239" Type="http://schemas.openxmlformats.org/officeDocument/2006/relationships/image" Target="../media/image857.png"/><Relationship Id="rId390" Type="http://schemas.openxmlformats.org/officeDocument/2006/relationships/customXml" Target="../ink/ink707.xml"/><Relationship Id="rId404" Type="http://schemas.openxmlformats.org/officeDocument/2006/relationships/image" Target="../media/image939.png"/><Relationship Id="rId446" Type="http://schemas.openxmlformats.org/officeDocument/2006/relationships/image" Target="../media/image962.png"/><Relationship Id="rId250" Type="http://schemas.openxmlformats.org/officeDocument/2006/relationships/customXml" Target="../ink/ink637.xml"/><Relationship Id="rId292" Type="http://schemas.openxmlformats.org/officeDocument/2006/relationships/customXml" Target="../ink/ink658.xml"/><Relationship Id="rId306" Type="http://schemas.openxmlformats.org/officeDocument/2006/relationships/customXml" Target="../ink/ink665.xml"/><Relationship Id="rId45" Type="http://schemas.openxmlformats.org/officeDocument/2006/relationships/image" Target="../media/image760.png"/><Relationship Id="rId87" Type="http://schemas.openxmlformats.org/officeDocument/2006/relationships/image" Target="../media/image781.png"/><Relationship Id="rId110" Type="http://schemas.openxmlformats.org/officeDocument/2006/relationships/customXml" Target="../ink/ink567.xml"/><Relationship Id="rId348" Type="http://schemas.openxmlformats.org/officeDocument/2006/relationships/customXml" Target="../ink/ink686.xml"/><Relationship Id="rId152" Type="http://schemas.openxmlformats.org/officeDocument/2006/relationships/customXml" Target="../ink/ink588.xml"/><Relationship Id="rId194" Type="http://schemas.openxmlformats.org/officeDocument/2006/relationships/customXml" Target="../ink/ink609.xml"/><Relationship Id="rId208" Type="http://schemas.openxmlformats.org/officeDocument/2006/relationships/customXml" Target="../ink/ink616.xml"/><Relationship Id="rId415" Type="http://schemas.openxmlformats.org/officeDocument/2006/relationships/customXml" Target="../ink/ink720.xml"/><Relationship Id="rId457" Type="http://schemas.openxmlformats.org/officeDocument/2006/relationships/customXml" Target="../ink/ink741.xml"/><Relationship Id="rId261" Type="http://schemas.openxmlformats.org/officeDocument/2006/relationships/image" Target="../media/image868.png"/><Relationship Id="rId14" Type="http://schemas.openxmlformats.org/officeDocument/2006/relationships/customXml" Target="../ink/ink519.xml"/><Relationship Id="rId56" Type="http://schemas.openxmlformats.org/officeDocument/2006/relationships/customXml" Target="../ink/ink540.xml"/><Relationship Id="rId317" Type="http://schemas.openxmlformats.org/officeDocument/2006/relationships/image" Target="../media/image896.png"/><Relationship Id="rId359" Type="http://schemas.openxmlformats.org/officeDocument/2006/relationships/image" Target="../media/image917.png"/><Relationship Id="rId98" Type="http://schemas.openxmlformats.org/officeDocument/2006/relationships/customXml" Target="../ink/ink561.xml"/><Relationship Id="rId121" Type="http://schemas.openxmlformats.org/officeDocument/2006/relationships/image" Target="../media/image798.png"/><Relationship Id="rId163" Type="http://schemas.openxmlformats.org/officeDocument/2006/relationships/image" Target="../media/image819.png"/><Relationship Id="rId219" Type="http://schemas.openxmlformats.org/officeDocument/2006/relationships/image" Target="../media/image847.png"/><Relationship Id="rId370" Type="http://schemas.openxmlformats.org/officeDocument/2006/relationships/customXml" Target="../ink/ink697.xml"/><Relationship Id="rId426" Type="http://schemas.openxmlformats.org/officeDocument/2006/relationships/image" Target="../media/image951.png"/><Relationship Id="rId230" Type="http://schemas.openxmlformats.org/officeDocument/2006/relationships/customXml" Target="../ink/ink627.xml"/><Relationship Id="rId468" Type="http://schemas.openxmlformats.org/officeDocument/2006/relationships/image" Target="../media/image974.png"/><Relationship Id="rId25" Type="http://schemas.openxmlformats.org/officeDocument/2006/relationships/image" Target="../media/image750.png"/><Relationship Id="rId67" Type="http://schemas.openxmlformats.org/officeDocument/2006/relationships/image" Target="../media/image771.png"/><Relationship Id="rId272" Type="http://schemas.openxmlformats.org/officeDocument/2006/relationships/customXml" Target="../ink/ink648.xml"/><Relationship Id="rId328" Type="http://schemas.openxmlformats.org/officeDocument/2006/relationships/customXml" Target="../ink/ink676.xml"/><Relationship Id="rId132" Type="http://schemas.openxmlformats.org/officeDocument/2006/relationships/customXml" Target="../ink/ink578.xml"/><Relationship Id="rId174" Type="http://schemas.openxmlformats.org/officeDocument/2006/relationships/customXml" Target="../ink/ink599.xml"/><Relationship Id="rId381" Type="http://schemas.openxmlformats.org/officeDocument/2006/relationships/image" Target="../media/image928.png"/><Relationship Id="rId241" Type="http://schemas.openxmlformats.org/officeDocument/2006/relationships/image" Target="../media/image858.png"/><Relationship Id="rId437" Type="http://schemas.openxmlformats.org/officeDocument/2006/relationships/customXml" Target="../ink/ink731.xml"/><Relationship Id="rId36" Type="http://schemas.openxmlformats.org/officeDocument/2006/relationships/customXml" Target="../ink/ink530.xml"/><Relationship Id="rId283" Type="http://schemas.openxmlformats.org/officeDocument/2006/relationships/image" Target="../media/image879.png"/><Relationship Id="rId339" Type="http://schemas.openxmlformats.org/officeDocument/2006/relationships/image" Target="../media/image907.png"/><Relationship Id="rId78" Type="http://schemas.openxmlformats.org/officeDocument/2006/relationships/customXml" Target="../ink/ink551.xml"/><Relationship Id="rId101" Type="http://schemas.openxmlformats.org/officeDocument/2006/relationships/image" Target="../media/image788.png"/><Relationship Id="rId143" Type="http://schemas.openxmlformats.org/officeDocument/2006/relationships/image" Target="../media/image809.png"/><Relationship Id="rId185" Type="http://schemas.openxmlformats.org/officeDocument/2006/relationships/image" Target="../media/image830.png"/><Relationship Id="rId350" Type="http://schemas.openxmlformats.org/officeDocument/2006/relationships/customXml" Target="../ink/ink687.xml"/><Relationship Id="rId406" Type="http://schemas.openxmlformats.org/officeDocument/2006/relationships/image" Target="../media/image940.png"/><Relationship Id="rId9" Type="http://schemas.openxmlformats.org/officeDocument/2006/relationships/image" Target="../media/image742.png"/><Relationship Id="rId210" Type="http://schemas.openxmlformats.org/officeDocument/2006/relationships/customXml" Target="../ink/ink617.xml"/><Relationship Id="rId392" Type="http://schemas.openxmlformats.org/officeDocument/2006/relationships/customXml" Target="../ink/ink708.xml"/><Relationship Id="rId448" Type="http://schemas.openxmlformats.org/officeDocument/2006/relationships/image" Target="../media/image963.png"/><Relationship Id="rId252" Type="http://schemas.openxmlformats.org/officeDocument/2006/relationships/customXml" Target="../ink/ink638.xml"/><Relationship Id="rId294" Type="http://schemas.openxmlformats.org/officeDocument/2006/relationships/customXml" Target="../ink/ink659.xml"/><Relationship Id="rId308" Type="http://schemas.openxmlformats.org/officeDocument/2006/relationships/customXml" Target="../ink/ink666.xml"/><Relationship Id="rId47" Type="http://schemas.openxmlformats.org/officeDocument/2006/relationships/image" Target="../media/image761.png"/><Relationship Id="rId89" Type="http://schemas.openxmlformats.org/officeDocument/2006/relationships/image" Target="../media/image782.png"/><Relationship Id="rId112" Type="http://schemas.openxmlformats.org/officeDocument/2006/relationships/customXml" Target="../ink/ink568.xml"/><Relationship Id="rId154" Type="http://schemas.openxmlformats.org/officeDocument/2006/relationships/customXml" Target="../ink/ink589.xml"/><Relationship Id="rId361" Type="http://schemas.openxmlformats.org/officeDocument/2006/relationships/image" Target="../media/image918.png"/><Relationship Id="rId196" Type="http://schemas.openxmlformats.org/officeDocument/2006/relationships/customXml" Target="../ink/ink610.xml"/><Relationship Id="rId417" Type="http://schemas.openxmlformats.org/officeDocument/2006/relationships/customXml" Target="../ink/ink721.xml"/><Relationship Id="rId459" Type="http://schemas.openxmlformats.org/officeDocument/2006/relationships/customXml" Target="../ink/ink742.xml"/><Relationship Id="rId16" Type="http://schemas.openxmlformats.org/officeDocument/2006/relationships/customXml" Target="../ink/ink520.xml"/><Relationship Id="rId221" Type="http://schemas.openxmlformats.org/officeDocument/2006/relationships/image" Target="../media/image848.png"/><Relationship Id="rId263" Type="http://schemas.openxmlformats.org/officeDocument/2006/relationships/image" Target="../media/image869.png"/><Relationship Id="rId319" Type="http://schemas.openxmlformats.org/officeDocument/2006/relationships/image" Target="../media/image897.png"/><Relationship Id="rId470" Type="http://schemas.openxmlformats.org/officeDocument/2006/relationships/image" Target="../media/image975.png"/><Relationship Id="rId58" Type="http://schemas.openxmlformats.org/officeDocument/2006/relationships/customXml" Target="../ink/ink541.xml"/><Relationship Id="rId123" Type="http://schemas.openxmlformats.org/officeDocument/2006/relationships/image" Target="../media/image799.png"/><Relationship Id="rId330" Type="http://schemas.openxmlformats.org/officeDocument/2006/relationships/customXml" Target="../ink/ink677.xml"/><Relationship Id="rId165" Type="http://schemas.openxmlformats.org/officeDocument/2006/relationships/image" Target="../media/image820.png"/><Relationship Id="rId372" Type="http://schemas.openxmlformats.org/officeDocument/2006/relationships/customXml" Target="../ink/ink698.xml"/><Relationship Id="rId428" Type="http://schemas.openxmlformats.org/officeDocument/2006/relationships/image" Target="../media/image952.png"/><Relationship Id="rId232" Type="http://schemas.openxmlformats.org/officeDocument/2006/relationships/customXml" Target="../ink/ink628.xml"/><Relationship Id="rId274" Type="http://schemas.openxmlformats.org/officeDocument/2006/relationships/customXml" Target="../ink/ink649.xml"/><Relationship Id="rId27" Type="http://schemas.openxmlformats.org/officeDocument/2006/relationships/image" Target="../media/image751.png"/><Relationship Id="rId69" Type="http://schemas.openxmlformats.org/officeDocument/2006/relationships/image" Target="../media/image772.png"/><Relationship Id="rId134" Type="http://schemas.openxmlformats.org/officeDocument/2006/relationships/customXml" Target="../ink/ink579.xml"/><Relationship Id="rId80" Type="http://schemas.openxmlformats.org/officeDocument/2006/relationships/customXml" Target="../ink/ink552.xml"/><Relationship Id="rId176" Type="http://schemas.openxmlformats.org/officeDocument/2006/relationships/customXml" Target="../ink/ink600.xml"/><Relationship Id="rId341" Type="http://schemas.openxmlformats.org/officeDocument/2006/relationships/image" Target="../media/image908.png"/><Relationship Id="rId383" Type="http://schemas.openxmlformats.org/officeDocument/2006/relationships/image" Target="../media/image929.png"/><Relationship Id="rId439" Type="http://schemas.openxmlformats.org/officeDocument/2006/relationships/customXml" Target="../ink/ink732.xml"/><Relationship Id="rId201" Type="http://schemas.openxmlformats.org/officeDocument/2006/relationships/image" Target="../media/image838.png"/><Relationship Id="rId243" Type="http://schemas.openxmlformats.org/officeDocument/2006/relationships/image" Target="../media/image859.png"/><Relationship Id="rId285" Type="http://schemas.openxmlformats.org/officeDocument/2006/relationships/image" Target="../media/image880.png"/><Relationship Id="rId450" Type="http://schemas.openxmlformats.org/officeDocument/2006/relationships/image" Target="../media/image964.png"/><Relationship Id="rId38" Type="http://schemas.openxmlformats.org/officeDocument/2006/relationships/customXml" Target="../ink/ink531.xml"/><Relationship Id="rId103" Type="http://schemas.openxmlformats.org/officeDocument/2006/relationships/image" Target="../media/image789.png"/><Relationship Id="rId310" Type="http://schemas.openxmlformats.org/officeDocument/2006/relationships/customXml" Target="../ink/ink667.xml"/><Relationship Id="rId91" Type="http://schemas.openxmlformats.org/officeDocument/2006/relationships/image" Target="../media/image783.png"/><Relationship Id="rId145" Type="http://schemas.openxmlformats.org/officeDocument/2006/relationships/image" Target="../media/image810.png"/><Relationship Id="rId187" Type="http://schemas.openxmlformats.org/officeDocument/2006/relationships/image" Target="../media/image831.png"/><Relationship Id="rId352" Type="http://schemas.openxmlformats.org/officeDocument/2006/relationships/customXml" Target="../ink/ink688.xml"/><Relationship Id="rId394" Type="http://schemas.openxmlformats.org/officeDocument/2006/relationships/customXml" Target="../ink/ink709.xml"/><Relationship Id="rId408" Type="http://schemas.openxmlformats.org/officeDocument/2006/relationships/image" Target="../media/image941.png"/><Relationship Id="rId212" Type="http://schemas.openxmlformats.org/officeDocument/2006/relationships/customXml" Target="../ink/ink618.xml"/><Relationship Id="rId254" Type="http://schemas.openxmlformats.org/officeDocument/2006/relationships/customXml" Target="../ink/ink639.xml"/><Relationship Id="rId49" Type="http://schemas.openxmlformats.org/officeDocument/2006/relationships/image" Target="../media/image762.png"/><Relationship Id="rId114" Type="http://schemas.openxmlformats.org/officeDocument/2006/relationships/customXml" Target="../ink/ink569.xml"/><Relationship Id="rId296" Type="http://schemas.openxmlformats.org/officeDocument/2006/relationships/customXml" Target="../ink/ink660.xml"/><Relationship Id="rId461" Type="http://schemas.openxmlformats.org/officeDocument/2006/relationships/customXml" Target="../ink/ink743.xml"/><Relationship Id="rId60" Type="http://schemas.openxmlformats.org/officeDocument/2006/relationships/customXml" Target="../ink/ink542.xml"/><Relationship Id="rId156" Type="http://schemas.openxmlformats.org/officeDocument/2006/relationships/customXml" Target="../ink/ink590.xml"/><Relationship Id="rId198" Type="http://schemas.openxmlformats.org/officeDocument/2006/relationships/customXml" Target="../ink/ink611.xml"/><Relationship Id="rId321" Type="http://schemas.openxmlformats.org/officeDocument/2006/relationships/image" Target="../media/image898.png"/><Relationship Id="rId363" Type="http://schemas.openxmlformats.org/officeDocument/2006/relationships/image" Target="../media/image919.png"/><Relationship Id="rId419" Type="http://schemas.openxmlformats.org/officeDocument/2006/relationships/customXml" Target="../ink/ink722.xml"/><Relationship Id="rId223" Type="http://schemas.openxmlformats.org/officeDocument/2006/relationships/image" Target="../media/image849.png"/><Relationship Id="rId430" Type="http://schemas.openxmlformats.org/officeDocument/2006/relationships/image" Target="../media/image953.png"/><Relationship Id="rId18" Type="http://schemas.openxmlformats.org/officeDocument/2006/relationships/customXml" Target="../ink/ink521.xml"/><Relationship Id="rId265" Type="http://schemas.openxmlformats.org/officeDocument/2006/relationships/image" Target="../media/image870.png"/><Relationship Id="rId472" Type="http://schemas.openxmlformats.org/officeDocument/2006/relationships/image" Target="../media/image976.png"/><Relationship Id="rId125" Type="http://schemas.openxmlformats.org/officeDocument/2006/relationships/image" Target="../media/image800.png"/><Relationship Id="rId167" Type="http://schemas.openxmlformats.org/officeDocument/2006/relationships/image" Target="../media/image821.png"/><Relationship Id="rId332" Type="http://schemas.openxmlformats.org/officeDocument/2006/relationships/customXml" Target="../ink/ink678.xml"/><Relationship Id="rId374" Type="http://schemas.openxmlformats.org/officeDocument/2006/relationships/customXml" Target="../ink/ink699.xml"/><Relationship Id="rId71" Type="http://schemas.openxmlformats.org/officeDocument/2006/relationships/image" Target="../media/image773.png"/><Relationship Id="rId234" Type="http://schemas.openxmlformats.org/officeDocument/2006/relationships/customXml" Target="../ink/ink629.xml"/><Relationship Id="rId2" Type="http://schemas.openxmlformats.org/officeDocument/2006/relationships/customXml" Target="../ink/ink513.xml"/><Relationship Id="rId29" Type="http://schemas.openxmlformats.org/officeDocument/2006/relationships/image" Target="../media/image752.png"/><Relationship Id="rId276" Type="http://schemas.openxmlformats.org/officeDocument/2006/relationships/customXml" Target="../ink/ink650.xml"/><Relationship Id="rId441" Type="http://schemas.openxmlformats.org/officeDocument/2006/relationships/customXml" Target="../ink/ink733.xml"/><Relationship Id="rId40" Type="http://schemas.openxmlformats.org/officeDocument/2006/relationships/customXml" Target="../ink/ink532.xml"/><Relationship Id="rId136" Type="http://schemas.openxmlformats.org/officeDocument/2006/relationships/customXml" Target="../ink/ink580.xml"/><Relationship Id="rId178" Type="http://schemas.openxmlformats.org/officeDocument/2006/relationships/customXml" Target="../ink/ink601.xml"/><Relationship Id="rId301" Type="http://schemas.openxmlformats.org/officeDocument/2006/relationships/image" Target="../media/image888.png"/><Relationship Id="rId343" Type="http://schemas.openxmlformats.org/officeDocument/2006/relationships/image" Target="../media/image909.png"/><Relationship Id="rId82" Type="http://schemas.openxmlformats.org/officeDocument/2006/relationships/customXml" Target="../ink/ink553.xml"/><Relationship Id="rId203" Type="http://schemas.openxmlformats.org/officeDocument/2006/relationships/image" Target="../media/image839.png"/><Relationship Id="rId385" Type="http://schemas.openxmlformats.org/officeDocument/2006/relationships/image" Target="../media/image930.png"/><Relationship Id="rId245" Type="http://schemas.openxmlformats.org/officeDocument/2006/relationships/image" Target="../media/image860.png"/><Relationship Id="rId287" Type="http://schemas.openxmlformats.org/officeDocument/2006/relationships/image" Target="../media/image881.png"/><Relationship Id="rId410" Type="http://schemas.openxmlformats.org/officeDocument/2006/relationships/image" Target="../media/image942.png"/><Relationship Id="rId452" Type="http://schemas.openxmlformats.org/officeDocument/2006/relationships/image" Target="../media/image965.png"/><Relationship Id="rId105" Type="http://schemas.openxmlformats.org/officeDocument/2006/relationships/image" Target="../media/image790.png"/><Relationship Id="rId147" Type="http://schemas.openxmlformats.org/officeDocument/2006/relationships/image" Target="../media/image811.png"/><Relationship Id="rId312" Type="http://schemas.openxmlformats.org/officeDocument/2006/relationships/customXml" Target="../ink/ink668.xml"/><Relationship Id="rId354" Type="http://schemas.openxmlformats.org/officeDocument/2006/relationships/customXml" Target="../ink/ink689.xml"/><Relationship Id="rId51" Type="http://schemas.openxmlformats.org/officeDocument/2006/relationships/image" Target="../media/image763.png"/><Relationship Id="rId72" Type="http://schemas.openxmlformats.org/officeDocument/2006/relationships/customXml" Target="../ink/ink548.xml"/><Relationship Id="rId93" Type="http://schemas.openxmlformats.org/officeDocument/2006/relationships/image" Target="../media/image784.png"/><Relationship Id="rId189" Type="http://schemas.openxmlformats.org/officeDocument/2006/relationships/image" Target="../media/image832.png"/><Relationship Id="rId375" Type="http://schemas.openxmlformats.org/officeDocument/2006/relationships/image" Target="../media/image925.png"/><Relationship Id="rId396" Type="http://schemas.openxmlformats.org/officeDocument/2006/relationships/customXml" Target="../ink/ink710.xml"/><Relationship Id="rId3" Type="http://schemas.openxmlformats.org/officeDocument/2006/relationships/image" Target="../media/image739.png"/><Relationship Id="rId214" Type="http://schemas.openxmlformats.org/officeDocument/2006/relationships/customXml" Target="../ink/ink619.xml"/><Relationship Id="rId235" Type="http://schemas.openxmlformats.org/officeDocument/2006/relationships/image" Target="../media/image855.png"/><Relationship Id="rId256" Type="http://schemas.openxmlformats.org/officeDocument/2006/relationships/customXml" Target="../ink/ink640.xml"/><Relationship Id="rId277" Type="http://schemas.openxmlformats.org/officeDocument/2006/relationships/image" Target="../media/image876.png"/><Relationship Id="rId298" Type="http://schemas.openxmlformats.org/officeDocument/2006/relationships/customXml" Target="../ink/ink661.xml"/><Relationship Id="rId400" Type="http://schemas.openxmlformats.org/officeDocument/2006/relationships/customXml" Target="../ink/ink712.xml"/><Relationship Id="rId421" Type="http://schemas.openxmlformats.org/officeDocument/2006/relationships/customXml" Target="../ink/ink723.xml"/><Relationship Id="rId442" Type="http://schemas.openxmlformats.org/officeDocument/2006/relationships/image" Target="../media/image959.png"/><Relationship Id="rId463" Type="http://schemas.openxmlformats.org/officeDocument/2006/relationships/customXml" Target="../ink/ink744.xml"/><Relationship Id="rId116" Type="http://schemas.openxmlformats.org/officeDocument/2006/relationships/customXml" Target="../ink/ink570.xml"/><Relationship Id="rId137" Type="http://schemas.openxmlformats.org/officeDocument/2006/relationships/image" Target="../media/image806.png"/><Relationship Id="rId158" Type="http://schemas.openxmlformats.org/officeDocument/2006/relationships/customXml" Target="../ink/ink591.xml"/><Relationship Id="rId302" Type="http://schemas.openxmlformats.org/officeDocument/2006/relationships/customXml" Target="../ink/ink663.xml"/><Relationship Id="rId323" Type="http://schemas.openxmlformats.org/officeDocument/2006/relationships/image" Target="../media/image899.png"/><Relationship Id="rId344" Type="http://schemas.openxmlformats.org/officeDocument/2006/relationships/customXml" Target="../ink/ink684.xml"/><Relationship Id="rId20" Type="http://schemas.openxmlformats.org/officeDocument/2006/relationships/customXml" Target="../ink/ink522.xml"/><Relationship Id="rId41" Type="http://schemas.openxmlformats.org/officeDocument/2006/relationships/image" Target="../media/image758.png"/><Relationship Id="rId62" Type="http://schemas.openxmlformats.org/officeDocument/2006/relationships/customXml" Target="../ink/ink543.xml"/><Relationship Id="rId83" Type="http://schemas.openxmlformats.org/officeDocument/2006/relationships/image" Target="../media/image779.png"/><Relationship Id="rId179" Type="http://schemas.openxmlformats.org/officeDocument/2006/relationships/image" Target="../media/image827.png"/><Relationship Id="rId365" Type="http://schemas.openxmlformats.org/officeDocument/2006/relationships/image" Target="../media/image920.png"/><Relationship Id="rId386" Type="http://schemas.openxmlformats.org/officeDocument/2006/relationships/customXml" Target="../ink/ink705.xml"/><Relationship Id="rId190" Type="http://schemas.openxmlformats.org/officeDocument/2006/relationships/customXml" Target="../ink/ink607.xml"/><Relationship Id="rId204" Type="http://schemas.openxmlformats.org/officeDocument/2006/relationships/customXml" Target="../ink/ink614.xml"/><Relationship Id="rId225" Type="http://schemas.openxmlformats.org/officeDocument/2006/relationships/image" Target="../media/image850.png"/><Relationship Id="rId246" Type="http://schemas.openxmlformats.org/officeDocument/2006/relationships/customXml" Target="../ink/ink635.xml"/><Relationship Id="rId267" Type="http://schemas.openxmlformats.org/officeDocument/2006/relationships/image" Target="../media/image871.png"/><Relationship Id="rId288" Type="http://schemas.openxmlformats.org/officeDocument/2006/relationships/customXml" Target="../ink/ink656.xml"/><Relationship Id="rId411" Type="http://schemas.openxmlformats.org/officeDocument/2006/relationships/customXml" Target="../ink/ink718.xml"/><Relationship Id="rId432" Type="http://schemas.openxmlformats.org/officeDocument/2006/relationships/image" Target="../media/image954.png"/><Relationship Id="rId453" Type="http://schemas.openxmlformats.org/officeDocument/2006/relationships/customXml" Target="../ink/ink739.xml"/><Relationship Id="rId474" Type="http://schemas.openxmlformats.org/officeDocument/2006/relationships/image" Target="../media/image977.png"/><Relationship Id="rId106" Type="http://schemas.openxmlformats.org/officeDocument/2006/relationships/customXml" Target="../ink/ink565.xml"/><Relationship Id="rId127" Type="http://schemas.openxmlformats.org/officeDocument/2006/relationships/image" Target="../media/image801.png"/><Relationship Id="rId313" Type="http://schemas.openxmlformats.org/officeDocument/2006/relationships/image" Target="../media/image894.png"/><Relationship Id="rId10" Type="http://schemas.openxmlformats.org/officeDocument/2006/relationships/customXml" Target="../ink/ink517.xml"/><Relationship Id="rId31" Type="http://schemas.openxmlformats.org/officeDocument/2006/relationships/image" Target="../media/image753.png"/><Relationship Id="rId52" Type="http://schemas.openxmlformats.org/officeDocument/2006/relationships/customXml" Target="../ink/ink538.xml"/><Relationship Id="rId73" Type="http://schemas.openxmlformats.org/officeDocument/2006/relationships/image" Target="../media/image774.png"/><Relationship Id="rId94" Type="http://schemas.openxmlformats.org/officeDocument/2006/relationships/customXml" Target="../ink/ink559.xml"/><Relationship Id="rId148" Type="http://schemas.openxmlformats.org/officeDocument/2006/relationships/customXml" Target="../ink/ink586.xml"/><Relationship Id="rId169" Type="http://schemas.openxmlformats.org/officeDocument/2006/relationships/image" Target="../media/image822.png"/><Relationship Id="rId334" Type="http://schemas.openxmlformats.org/officeDocument/2006/relationships/customXml" Target="../ink/ink679.xml"/><Relationship Id="rId355" Type="http://schemas.openxmlformats.org/officeDocument/2006/relationships/image" Target="../media/image915.png"/><Relationship Id="rId376" Type="http://schemas.openxmlformats.org/officeDocument/2006/relationships/customXml" Target="../ink/ink700.xml"/><Relationship Id="rId397" Type="http://schemas.openxmlformats.org/officeDocument/2006/relationships/image" Target="../media/image936.png"/><Relationship Id="rId4" Type="http://schemas.openxmlformats.org/officeDocument/2006/relationships/customXml" Target="../ink/ink514.xml"/><Relationship Id="rId180" Type="http://schemas.openxmlformats.org/officeDocument/2006/relationships/customXml" Target="../ink/ink602.xml"/><Relationship Id="rId215" Type="http://schemas.openxmlformats.org/officeDocument/2006/relationships/image" Target="../media/image845.png"/><Relationship Id="rId236" Type="http://schemas.openxmlformats.org/officeDocument/2006/relationships/customXml" Target="../ink/ink630.xml"/><Relationship Id="rId257" Type="http://schemas.openxmlformats.org/officeDocument/2006/relationships/image" Target="../media/image866.png"/><Relationship Id="rId278" Type="http://schemas.openxmlformats.org/officeDocument/2006/relationships/customXml" Target="../ink/ink651.xml"/><Relationship Id="rId401" Type="http://schemas.openxmlformats.org/officeDocument/2006/relationships/image" Target="../media/image938.png"/><Relationship Id="rId422" Type="http://schemas.openxmlformats.org/officeDocument/2006/relationships/image" Target="../media/image948.png"/><Relationship Id="rId443" Type="http://schemas.openxmlformats.org/officeDocument/2006/relationships/customXml" Target="../ink/ink734.xml"/><Relationship Id="rId464" Type="http://schemas.openxmlformats.org/officeDocument/2006/relationships/image" Target="../media/image972.png"/><Relationship Id="rId303" Type="http://schemas.openxmlformats.org/officeDocument/2006/relationships/image" Target="../media/image889.png"/><Relationship Id="rId42" Type="http://schemas.openxmlformats.org/officeDocument/2006/relationships/customXml" Target="../ink/ink533.xml"/><Relationship Id="rId84" Type="http://schemas.openxmlformats.org/officeDocument/2006/relationships/customXml" Target="../ink/ink554.xml"/><Relationship Id="rId138" Type="http://schemas.openxmlformats.org/officeDocument/2006/relationships/customXml" Target="../ink/ink581.xml"/><Relationship Id="rId345" Type="http://schemas.openxmlformats.org/officeDocument/2006/relationships/image" Target="../media/image910.png"/><Relationship Id="rId387" Type="http://schemas.openxmlformats.org/officeDocument/2006/relationships/image" Target="../media/image931.png"/><Relationship Id="rId191" Type="http://schemas.openxmlformats.org/officeDocument/2006/relationships/image" Target="../media/image833.png"/><Relationship Id="rId205" Type="http://schemas.openxmlformats.org/officeDocument/2006/relationships/image" Target="../media/image840.png"/><Relationship Id="rId247" Type="http://schemas.openxmlformats.org/officeDocument/2006/relationships/image" Target="../media/image861.png"/><Relationship Id="rId412" Type="http://schemas.openxmlformats.org/officeDocument/2006/relationships/image" Target="../media/image943.png"/><Relationship Id="rId107" Type="http://schemas.openxmlformats.org/officeDocument/2006/relationships/image" Target="../media/image791.png"/><Relationship Id="rId289" Type="http://schemas.openxmlformats.org/officeDocument/2006/relationships/image" Target="../media/image882.png"/><Relationship Id="rId454" Type="http://schemas.openxmlformats.org/officeDocument/2006/relationships/image" Target="../media/image966.png"/><Relationship Id="rId11" Type="http://schemas.openxmlformats.org/officeDocument/2006/relationships/image" Target="../media/image743.png"/><Relationship Id="rId53" Type="http://schemas.openxmlformats.org/officeDocument/2006/relationships/image" Target="../media/image764.png"/><Relationship Id="rId149" Type="http://schemas.openxmlformats.org/officeDocument/2006/relationships/image" Target="../media/image812.png"/><Relationship Id="rId314" Type="http://schemas.openxmlformats.org/officeDocument/2006/relationships/customXml" Target="../ink/ink669.xml"/><Relationship Id="rId356" Type="http://schemas.openxmlformats.org/officeDocument/2006/relationships/customXml" Target="../ink/ink690.xml"/><Relationship Id="rId398" Type="http://schemas.openxmlformats.org/officeDocument/2006/relationships/customXml" Target="../ink/ink711.xml"/><Relationship Id="rId95" Type="http://schemas.openxmlformats.org/officeDocument/2006/relationships/image" Target="../media/image785.png"/><Relationship Id="rId160" Type="http://schemas.openxmlformats.org/officeDocument/2006/relationships/customXml" Target="../ink/ink592.xml"/><Relationship Id="rId216" Type="http://schemas.openxmlformats.org/officeDocument/2006/relationships/customXml" Target="../ink/ink620.xml"/><Relationship Id="rId423" Type="http://schemas.openxmlformats.org/officeDocument/2006/relationships/customXml" Target="../ink/ink724.xml"/><Relationship Id="rId258" Type="http://schemas.openxmlformats.org/officeDocument/2006/relationships/customXml" Target="../ink/ink641.xml"/><Relationship Id="rId465" Type="http://schemas.openxmlformats.org/officeDocument/2006/relationships/customXml" Target="../ink/ink745.xml"/><Relationship Id="rId22" Type="http://schemas.openxmlformats.org/officeDocument/2006/relationships/customXml" Target="../ink/ink523.xml"/><Relationship Id="rId64" Type="http://schemas.openxmlformats.org/officeDocument/2006/relationships/customXml" Target="../ink/ink544.xml"/><Relationship Id="rId118" Type="http://schemas.openxmlformats.org/officeDocument/2006/relationships/customXml" Target="../ink/ink571.xml"/><Relationship Id="rId325" Type="http://schemas.openxmlformats.org/officeDocument/2006/relationships/image" Target="../media/image900.png"/><Relationship Id="rId367" Type="http://schemas.openxmlformats.org/officeDocument/2006/relationships/image" Target="../media/image921.png"/><Relationship Id="rId171" Type="http://schemas.openxmlformats.org/officeDocument/2006/relationships/image" Target="../media/image823.png"/><Relationship Id="rId227" Type="http://schemas.openxmlformats.org/officeDocument/2006/relationships/image" Target="../media/image851.png"/><Relationship Id="rId269" Type="http://schemas.openxmlformats.org/officeDocument/2006/relationships/image" Target="../media/image872.png"/><Relationship Id="rId434" Type="http://schemas.openxmlformats.org/officeDocument/2006/relationships/image" Target="../media/image955.png"/><Relationship Id="rId476" Type="http://schemas.openxmlformats.org/officeDocument/2006/relationships/image" Target="../media/image978.png"/><Relationship Id="rId33" Type="http://schemas.openxmlformats.org/officeDocument/2006/relationships/image" Target="../media/image754.png"/><Relationship Id="rId129" Type="http://schemas.openxmlformats.org/officeDocument/2006/relationships/image" Target="../media/image802.png"/><Relationship Id="rId280" Type="http://schemas.openxmlformats.org/officeDocument/2006/relationships/customXml" Target="../ink/ink652.xml"/><Relationship Id="rId336" Type="http://schemas.openxmlformats.org/officeDocument/2006/relationships/customXml" Target="../ink/ink680.xml"/><Relationship Id="rId75" Type="http://schemas.openxmlformats.org/officeDocument/2006/relationships/image" Target="../media/image775.png"/><Relationship Id="rId140" Type="http://schemas.openxmlformats.org/officeDocument/2006/relationships/customXml" Target="../ink/ink582.xml"/><Relationship Id="rId182" Type="http://schemas.openxmlformats.org/officeDocument/2006/relationships/customXml" Target="../ink/ink603.xml"/><Relationship Id="rId378" Type="http://schemas.openxmlformats.org/officeDocument/2006/relationships/customXml" Target="../ink/ink701.xml"/><Relationship Id="rId403" Type="http://schemas.openxmlformats.org/officeDocument/2006/relationships/customXml" Target="../ink/ink714.xml"/><Relationship Id="rId6" Type="http://schemas.openxmlformats.org/officeDocument/2006/relationships/customXml" Target="../ink/ink515.xml"/><Relationship Id="rId238" Type="http://schemas.openxmlformats.org/officeDocument/2006/relationships/customXml" Target="../ink/ink631.xml"/><Relationship Id="rId445" Type="http://schemas.openxmlformats.org/officeDocument/2006/relationships/customXml" Target="../ink/ink735.xml"/><Relationship Id="rId291" Type="http://schemas.openxmlformats.org/officeDocument/2006/relationships/image" Target="../media/image883.png"/><Relationship Id="rId305" Type="http://schemas.openxmlformats.org/officeDocument/2006/relationships/image" Target="../media/image890.png"/><Relationship Id="rId347" Type="http://schemas.openxmlformats.org/officeDocument/2006/relationships/image" Target="../media/image911.png"/><Relationship Id="rId44" Type="http://schemas.openxmlformats.org/officeDocument/2006/relationships/customXml" Target="../ink/ink534.xml"/><Relationship Id="rId86" Type="http://schemas.openxmlformats.org/officeDocument/2006/relationships/customXml" Target="../ink/ink555.xml"/><Relationship Id="rId151" Type="http://schemas.openxmlformats.org/officeDocument/2006/relationships/image" Target="../media/image813.png"/><Relationship Id="rId389" Type="http://schemas.openxmlformats.org/officeDocument/2006/relationships/image" Target="../media/image932.png"/><Relationship Id="rId193" Type="http://schemas.openxmlformats.org/officeDocument/2006/relationships/image" Target="../media/image834.png"/><Relationship Id="rId207" Type="http://schemas.openxmlformats.org/officeDocument/2006/relationships/image" Target="../media/image841.png"/><Relationship Id="rId249" Type="http://schemas.openxmlformats.org/officeDocument/2006/relationships/image" Target="../media/image862.png"/><Relationship Id="rId414" Type="http://schemas.openxmlformats.org/officeDocument/2006/relationships/image" Target="../media/image944.png"/><Relationship Id="rId456" Type="http://schemas.openxmlformats.org/officeDocument/2006/relationships/image" Target="../media/image967.png"/><Relationship Id="rId13" Type="http://schemas.openxmlformats.org/officeDocument/2006/relationships/image" Target="../media/image744.png"/><Relationship Id="rId109" Type="http://schemas.openxmlformats.org/officeDocument/2006/relationships/image" Target="../media/image792.png"/><Relationship Id="rId260" Type="http://schemas.openxmlformats.org/officeDocument/2006/relationships/customXml" Target="../ink/ink642.xml"/><Relationship Id="rId316" Type="http://schemas.openxmlformats.org/officeDocument/2006/relationships/customXml" Target="../ink/ink670.xml"/><Relationship Id="rId55" Type="http://schemas.openxmlformats.org/officeDocument/2006/relationships/image" Target="../media/image765.png"/><Relationship Id="rId97" Type="http://schemas.openxmlformats.org/officeDocument/2006/relationships/image" Target="../media/image786.png"/><Relationship Id="rId120" Type="http://schemas.openxmlformats.org/officeDocument/2006/relationships/customXml" Target="../ink/ink572.xml"/><Relationship Id="rId358" Type="http://schemas.openxmlformats.org/officeDocument/2006/relationships/customXml" Target="../ink/ink691.xml"/><Relationship Id="rId162" Type="http://schemas.openxmlformats.org/officeDocument/2006/relationships/customXml" Target="../ink/ink593.xml"/><Relationship Id="rId218" Type="http://schemas.openxmlformats.org/officeDocument/2006/relationships/customXml" Target="../ink/ink621.xml"/><Relationship Id="rId425" Type="http://schemas.openxmlformats.org/officeDocument/2006/relationships/customXml" Target="../ink/ink725.xml"/><Relationship Id="rId467" Type="http://schemas.openxmlformats.org/officeDocument/2006/relationships/customXml" Target="../ink/ink746.xml"/><Relationship Id="rId271" Type="http://schemas.openxmlformats.org/officeDocument/2006/relationships/image" Target="../media/image873.png"/><Relationship Id="rId24" Type="http://schemas.openxmlformats.org/officeDocument/2006/relationships/customXml" Target="../ink/ink524.xml"/><Relationship Id="rId66" Type="http://schemas.openxmlformats.org/officeDocument/2006/relationships/customXml" Target="../ink/ink545.xml"/><Relationship Id="rId131" Type="http://schemas.openxmlformats.org/officeDocument/2006/relationships/image" Target="../media/image803.png"/><Relationship Id="rId327" Type="http://schemas.openxmlformats.org/officeDocument/2006/relationships/image" Target="../media/image901.png"/><Relationship Id="rId369" Type="http://schemas.openxmlformats.org/officeDocument/2006/relationships/image" Target="../media/image922.png"/><Relationship Id="rId173" Type="http://schemas.openxmlformats.org/officeDocument/2006/relationships/image" Target="../media/image824.png"/><Relationship Id="rId229" Type="http://schemas.openxmlformats.org/officeDocument/2006/relationships/image" Target="../media/image852.png"/><Relationship Id="rId380" Type="http://schemas.openxmlformats.org/officeDocument/2006/relationships/customXml" Target="../ink/ink702.xml"/><Relationship Id="rId436" Type="http://schemas.openxmlformats.org/officeDocument/2006/relationships/image" Target="../media/image956.png"/><Relationship Id="rId240" Type="http://schemas.openxmlformats.org/officeDocument/2006/relationships/customXml" Target="../ink/ink632.xml"/><Relationship Id="rId478" Type="http://schemas.openxmlformats.org/officeDocument/2006/relationships/image" Target="../media/image979.png"/><Relationship Id="rId35" Type="http://schemas.openxmlformats.org/officeDocument/2006/relationships/image" Target="../media/image755.png"/><Relationship Id="rId77" Type="http://schemas.openxmlformats.org/officeDocument/2006/relationships/image" Target="../media/image776.png"/><Relationship Id="rId100" Type="http://schemas.openxmlformats.org/officeDocument/2006/relationships/customXml" Target="../ink/ink562.xml"/><Relationship Id="rId282" Type="http://schemas.openxmlformats.org/officeDocument/2006/relationships/customXml" Target="../ink/ink653.xml"/><Relationship Id="rId338" Type="http://schemas.openxmlformats.org/officeDocument/2006/relationships/customXml" Target="../ink/ink681.xml"/><Relationship Id="rId8" Type="http://schemas.openxmlformats.org/officeDocument/2006/relationships/customXml" Target="../ink/ink516.xml"/><Relationship Id="rId142" Type="http://schemas.openxmlformats.org/officeDocument/2006/relationships/customXml" Target="../ink/ink583.xml"/><Relationship Id="rId184" Type="http://schemas.openxmlformats.org/officeDocument/2006/relationships/customXml" Target="../ink/ink604.xml"/><Relationship Id="rId391" Type="http://schemas.openxmlformats.org/officeDocument/2006/relationships/image" Target="../media/image933.png"/><Relationship Id="rId405" Type="http://schemas.openxmlformats.org/officeDocument/2006/relationships/customXml" Target="../ink/ink715.xml"/><Relationship Id="rId447" Type="http://schemas.openxmlformats.org/officeDocument/2006/relationships/customXml" Target="../ink/ink736.xml"/><Relationship Id="rId251" Type="http://schemas.openxmlformats.org/officeDocument/2006/relationships/image" Target="../media/image863.png"/><Relationship Id="rId46" Type="http://schemas.openxmlformats.org/officeDocument/2006/relationships/customXml" Target="../ink/ink535.xml"/><Relationship Id="rId293" Type="http://schemas.openxmlformats.org/officeDocument/2006/relationships/image" Target="../media/image884.png"/><Relationship Id="rId307" Type="http://schemas.openxmlformats.org/officeDocument/2006/relationships/image" Target="../media/image891.png"/><Relationship Id="rId349" Type="http://schemas.openxmlformats.org/officeDocument/2006/relationships/image" Target="../media/image912.png"/><Relationship Id="rId88" Type="http://schemas.openxmlformats.org/officeDocument/2006/relationships/customXml" Target="../ink/ink556.xml"/><Relationship Id="rId111" Type="http://schemas.openxmlformats.org/officeDocument/2006/relationships/image" Target="../media/image793.png"/><Relationship Id="rId153" Type="http://schemas.openxmlformats.org/officeDocument/2006/relationships/image" Target="../media/image814.png"/><Relationship Id="rId195" Type="http://schemas.openxmlformats.org/officeDocument/2006/relationships/image" Target="../media/image835.png"/><Relationship Id="rId209" Type="http://schemas.openxmlformats.org/officeDocument/2006/relationships/image" Target="../media/image842.png"/><Relationship Id="rId360" Type="http://schemas.openxmlformats.org/officeDocument/2006/relationships/customXml" Target="../ink/ink692.xml"/><Relationship Id="rId416" Type="http://schemas.openxmlformats.org/officeDocument/2006/relationships/image" Target="../media/image945.png"/><Relationship Id="rId220" Type="http://schemas.openxmlformats.org/officeDocument/2006/relationships/customXml" Target="../ink/ink622.xml"/><Relationship Id="rId458" Type="http://schemas.openxmlformats.org/officeDocument/2006/relationships/image" Target="../media/image968.png"/><Relationship Id="rId15" Type="http://schemas.openxmlformats.org/officeDocument/2006/relationships/image" Target="../media/image745.png"/><Relationship Id="rId57" Type="http://schemas.openxmlformats.org/officeDocument/2006/relationships/image" Target="../media/image766.png"/><Relationship Id="rId262" Type="http://schemas.openxmlformats.org/officeDocument/2006/relationships/customXml" Target="../ink/ink643.xml"/><Relationship Id="rId318" Type="http://schemas.openxmlformats.org/officeDocument/2006/relationships/customXml" Target="../ink/ink671.xml"/><Relationship Id="rId99" Type="http://schemas.openxmlformats.org/officeDocument/2006/relationships/image" Target="../media/image787.png"/><Relationship Id="rId122" Type="http://schemas.openxmlformats.org/officeDocument/2006/relationships/customXml" Target="../ink/ink573.xml"/><Relationship Id="rId164" Type="http://schemas.openxmlformats.org/officeDocument/2006/relationships/customXml" Target="../ink/ink594.xml"/><Relationship Id="rId371" Type="http://schemas.openxmlformats.org/officeDocument/2006/relationships/image" Target="../media/image923.png"/><Relationship Id="rId427" Type="http://schemas.openxmlformats.org/officeDocument/2006/relationships/customXml" Target="../ink/ink726.xml"/><Relationship Id="rId469" Type="http://schemas.openxmlformats.org/officeDocument/2006/relationships/customXml" Target="../ink/ink747.xml"/><Relationship Id="rId26" Type="http://schemas.openxmlformats.org/officeDocument/2006/relationships/customXml" Target="../ink/ink525.xml"/><Relationship Id="rId231" Type="http://schemas.openxmlformats.org/officeDocument/2006/relationships/image" Target="../media/image853.png"/><Relationship Id="rId273" Type="http://schemas.openxmlformats.org/officeDocument/2006/relationships/image" Target="../media/image874.png"/><Relationship Id="rId329" Type="http://schemas.openxmlformats.org/officeDocument/2006/relationships/image" Target="../media/image902.png"/><Relationship Id="rId68" Type="http://schemas.openxmlformats.org/officeDocument/2006/relationships/customXml" Target="../ink/ink546.xml"/><Relationship Id="rId133" Type="http://schemas.openxmlformats.org/officeDocument/2006/relationships/image" Target="../media/image804.png"/><Relationship Id="rId175" Type="http://schemas.openxmlformats.org/officeDocument/2006/relationships/image" Target="../media/image825.png"/><Relationship Id="rId340" Type="http://schemas.openxmlformats.org/officeDocument/2006/relationships/customXml" Target="../ink/ink682.xml"/><Relationship Id="rId200" Type="http://schemas.openxmlformats.org/officeDocument/2006/relationships/customXml" Target="../ink/ink612.xml"/><Relationship Id="rId382" Type="http://schemas.openxmlformats.org/officeDocument/2006/relationships/customXml" Target="../ink/ink703.xml"/><Relationship Id="rId438" Type="http://schemas.openxmlformats.org/officeDocument/2006/relationships/image" Target="../media/image957.png"/><Relationship Id="rId242" Type="http://schemas.openxmlformats.org/officeDocument/2006/relationships/customXml" Target="../ink/ink633.xml"/><Relationship Id="rId284" Type="http://schemas.openxmlformats.org/officeDocument/2006/relationships/customXml" Target="../ink/ink654.xml"/><Relationship Id="rId37" Type="http://schemas.openxmlformats.org/officeDocument/2006/relationships/image" Target="../media/image756.png"/><Relationship Id="rId79" Type="http://schemas.openxmlformats.org/officeDocument/2006/relationships/image" Target="../media/image777.png"/><Relationship Id="rId102" Type="http://schemas.openxmlformats.org/officeDocument/2006/relationships/customXml" Target="../ink/ink563.xml"/><Relationship Id="rId144" Type="http://schemas.openxmlformats.org/officeDocument/2006/relationships/customXml" Target="../ink/ink584.xml"/><Relationship Id="rId90" Type="http://schemas.openxmlformats.org/officeDocument/2006/relationships/customXml" Target="../ink/ink557.xml"/><Relationship Id="rId186" Type="http://schemas.openxmlformats.org/officeDocument/2006/relationships/customXml" Target="../ink/ink605.xml"/><Relationship Id="rId351" Type="http://schemas.openxmlformats.org/officeDocument/2006/relationships/image" Target="../media/image913.png"/><Relationship Id="rId393" Type="http://schemas.openxmlformats.org/officeDocument/2006/relationships/image" Target="../media/image934.png"/><Relationship Id="rId407" Type="http://schemas.openxmlformats.org/officeDocument/2006/relationships/customXml" Target="../ink/ink716.xml"/><Relationship Id="rId449" Type="http://schemas.openxmlformats.org/officeDocument/2006/relationships/customXml" Target="../ink/ink737.xml"/><Relationship Id="rId211" Type="http://schemas.openxmlformats.org/officeDocument/2006/relationships/image" Target="../media/image843.png"/><Relationship Id="rId253" Type="http://schemas.openxmlformats.org/officeDocument/2006/relationships/image" Target="../media/image864.png"/><Relationship Id="rId295" Type="http://schemas.openxmlformats.org/officeDocument/2006/relationships/image" Target="../media/image885.png"/><Relationship Id="rId309" Type="http://schemas.openxmlformats.org/officeDocument/2006/relationships/image" Target="../media/image892.png"/><Relationship Id="rId460" Type="http://schemas.openxmlformats.org/officeDocument/2006/relationships/image" Target="../media/image969.png"/><Relationship Id="rId48" Type="http://schemas.openxmlformats.org/officeDocument/2006/relationships/customXml" Target="../ink/ink536.xml"/><Relationship Id="rId113" Type="http://schemas.openxmlformats.org/officeDocument/2006/relationships/image" Target="../media/image794.png"/><Relationship Id="rId320" Type="http://schemas.openxmlformats.org/officeDocument/2006/relationships/customXml" Target="../ink/ink672.xml"/><Relationship Id="rId155" Type="http://schemas.openxmlformats.org/officeDocument/2006/relationships/image" Target="../media/image815.png"/><Relationship Id="rId197" Type="http://schemas.openxmlformats.org/officeDocument/2006/relationships/image" Target="../media/image836.png"/><Relationship Id="rId362" Type="http://schemas.openxmlformats.org/officeDocument/2006/relationships/customXml" Target="../ink/ink693.xml"/><Relationship Id="rId418" Type="http://schemas.openxmlformats.org/officeDocument/2006/relationships/image" Target="../media/image946.png"/><Relationship Id="rId222" Type="http://schemas.openxmlformats.org/officeDocument/2006/relationships/customXml" Target="../ink/ink623.xml"/><Relationship Id="rId264" Type="http://schemas.openxmlformats.org/officeDocument/2006/relationships/customXml" Target="../ink/ink644.xml"/><Relationship Id="rId471" Type="http://schemas.openxmlformats.org/officeDocument/2006/relationships/customXml" Target="../ink/ink748.xml"/><Relationship Id="rId17" Type="http://schemas.openxmlformats.org/officeDocument/2006/relationships/image" Target="../media/image746.png"/><Relationship Id="rId59" Type="http://schemas.openxmlformats.org/officeDocument/2006/relationships/image" Target="../media/image767.png"/><Relationship Id="rId124" Type="http://schemas.openxmlformats.org/officeDocument/2006/relationships/customXml" Target="../ink/ink574.xml"/><Relationship Id="rId70" Type="http://schemas.openxmlformats.org/officeDocument/2006/relationships/customXml" Target="../ink/ink547.xml"/><Relationship Id="rId166" Type="http://schemas.openxmlformats.org/officeDocument/2006/relationships/customXml" Target="../ink/ink595.xml"/><Relationship Id="rId331" Type="http://schemas.openxmlformats.org/officeDocument/2006/relationships/image" Target="../media/image903.png"/><Relationship Id="rId373" Type="http://schemas.openxmlformats.org/officeDocument/2006/relationships/image" Target="../media/image924.png"/><Relationship Id="rId429" Type="http://schemas.openxmlformats.org/officeDocument/2006/relationships/customXml" Target="../ink/ink727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854.png"/><Relationship Id="rId440" Type="http://schemas.openxmlformats.org/officeDocument/2006/relationships/image" Target="../media/image958.png"/><Relationship Id="rId28" Type="http://schemas.openxmlformats.org/officeDocument/2006/relationships/customXml" Target="../ink/ink526.xml"/><Relationship Id="rId275" Type="http://schemas.openxmlformats.org/officeDocument/2006/relationships/image" Target="../media/image875.png"/><Relationship Id="rId300" Type="http://schemas.openxmlformats.org/officeDocument/2006/relationships/customXml" Target="../ink/ink662.xml"/><Relationship Id="rId81" Type="http://schemas.openxmlformats.org/officeDocument/2006/relationships/image" Target="../media/image778.png"/><Relationship Id="rId135" Type="http://schemas.openxmlformats.org/officeDocument/2006/relationships/image" Target="../media/image805.png"/><Relationship Id="rId177" Type="http://schemas.openxmlformats.org/officeDocument/2006/relationships/image" Target="../media/image826.png"/><Relationship Id="rId342" Type="http://schemas.openxmlformats.org/officeDocument/2006/relationships/customXml" Target="../ink/ink683.xml"/><Relationship Id="rId384" Type="http://schemas.openxmlformats.org/officeDocument/2006/relationships/customXml" Target="../ink/ink704.xml"/><Relationship Id="rId202" Type="http://schemas.openxmlformats.org/officeDocument/2006/relationships/customXml" Target="../ink/ink613.xml"/><Relationship Id="rId244" Type="http://schemas.openxmlformats.org/officeDocument/2006/relationships/customXml" Target="../ink/ink634.xml"/><Relationship Id="rId39" Type="http://schemas.openxmlformats.org/officeDocument/2006/relationships/image" Target="../media/image757.png"/><Relationship Id="rId286" Type="http://schemas.openxmlformats.org/officeDocument/2006/relationships/customXml" Target="../ink/ink655.xml"/><Relationship Id="rId451" Type="http://schemas.openxmlformats.org/officeDocument/2006/relationships/customXml" Target="../ink/ink738.xml"/><Relationship Id="rId50" Type="http://schemas.openxmlformats.org/officeDocument/2006/relationships/customXml" Target="../ink/ink537.xml"/><Relationship Id="rId104" Type="http://schemas.openxmlformats.org/officeDocument/2006/relationships/customXml" Target="../ink/ink564.xml"/><Relationship Id="rId146" Type="http://schemas.openxmlformats.org/officeDocument/2006/relationships/customXml" Target="../ink/ink585.xml"/><Relationship Id="rId188" Type="http://schemas.openxmlformats.org/officeDocument/2006/relationships/customXml" Target="../ink/ink606.xml"/><Relationship Id="rId311" Type="http://schemas.openxmlformats.org/officeDocument/2006/relationships/image" Target="../media/image893.png"/><Relationship Id="rId353" Type="http://schemas.openxmlformats.org/officeDocument/2006/relationships/image" Target="../media/image914.png"/><Relationship Id="rId395" Type="http://schemas.openxmlformats.org/officeDocument/2006/relationships/image" Target="../media/image935.png"/><Relationship Id="rId409" Type="http://schemas.openxmlformats.org/officeDocument/2006/relationships/customXml" Target="../ink/ink717.xml"/><Relationship Id="rId92" Type="http://schemas.openxmlformats.org/officeDocument/2006/relationships/customXml" Target="../ink/ink558.xml"/><Relationship Id="rId213" Type="http://schemas.openxmlformats.org/officeDocument/2006/relationships/image" Target="../media/image844.png"/><Relationship Id="rId420" Type="http://schemas.openxmlformats.org/officeDocument/2006/relationships/image" Target="../media/image947.png"/><Relationship Id="rId255" Type="http://schemas.openxmlformats.org/officeDocument/2006/relationships/image" Target="../media/image865.png"/><Relationship Id="rId297" Type="http://schemas.openxmlformats.org/officeDocument/2006/relationships/image" Target="../media/image886.png"/><Relationship Id="rId462" Type="http://schemas.openxmlformats.org/officeDocument/2006/relationships/image" Target="../media/image971.png"/><Relationship Id="rId115" Type="http://schemas.openxmlformats.org/officeDocument/2006/relationships/image" Target="../media/image795.png"/><Relationship Id="rId157" Type="http://schemas.openxmlformats.org/officeDocument/2006/relationships/image" Target="../media/image816.png"/><Relationship Id="rId322" Type="http://schemas.openxmlformats.org/officeDocument/2006/relationships/customXml" Target="../ink/ink673.xml"/><Relationship Id="rId364" Type="http://schemas.openxmlformats.org/officeDocument/2006/relationships/customXml" Target="../ink/ink694.xml"/><Relationship Id="rId61" Type="http://schemas.openxmlformats.org/officeDocument/2006/relationships/image" Target="../media/image768.png"/><Relationship Id="rId199" Type="http://schemas.openxmlformats.org/officeDocument/2006/relationships/image" Target="../media/image837.png"/><Relationship Id="rId19" Type="http://schemas.openxmlformats.org/officeDocument/2006/relationships/image" Target="../media/image747.png"/><Relationship Id="rId224" Type="http://schemas.openxmlformats.org/officeDocument/2006/relationships/customXml" Target="../ink/ink624.xml"/><Relationship Id="rId266" Type="http://schemas.openxmlformats.org/officeDocument/2006/relationships/customXml" Target="../ink/ink645.xml"/><Relationship Id="rId431" Type="http://schemas.openxmlformats.org/officeDocument/2006/relationships/customXml" Target="../ink/ink728.xml"/><Relationship Id="rId473" Type="http://schemas.openxmlformats.org/officeDocument/2006/relationships/customXml" Target="../ink/ink749.xml"/><Relationship Id="rId30" Type="http://schemas.openxmlformats.org/officeDocument/2006/relationships/customXml" Target="../ink/ink527.xml"/><Relationship Id="rId126" Type="http://schemas.openxmlformats.org/officeDocument/2006/relationships/customXml" Target="../ink/ink575.xml"/><Relationship Id="rId168" Type="http://schemas.openxmlformats.org/officeDocument/2006/relationships/customXml" Target="../ink/ink596.xml"/><Relationship Id="rId333" Type="http://schemas.openxmlformats.org/officeDocument/2006/relationships/image" Target="../media/image9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png"/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5" Type="http://schemas.openxmlformats.org/officeDocument/2006/relationships/image" Target="../media/image984.png"/><Relationship Id="rId4" Type="http://schemas.openxmlformats.org/officeDocument/2006/relationships/image" Target="../media/image9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8.png"/><Relationship Id="rId21" Type="http://schemas.openxmlformats.org/officeDocument/2006/relationships/image" Target="../media/image109.png"/><Relationship Id="rId42" Type="http://schemas.openxmlformats.org/officeDocument/2006/relationships/customXml" Target="../ink/ink10.xml"/><Relationship Id="rId63" Type="http://schemas.openxmlformats.org/officeDocument/2006/relationships/image" Target="../media/image131.png"/><Relationship Id="rId84" Type="http://schemas.openxmlformats.org/officeDocument/2006/relationships/customXml" Target="../ink/ink31.xml"/><Relationship Id="rId138" Type="http://schemas.openxmlformats.org/officeDocument/2006/relationships/customXml" Target="../ink/ink58.xml"/><Relationship Id="rId159" Type="http://schemas.openxmlformats.org/officeDocument/2006/relationships/image" Target="../media/image179.png"/><Relationship Id="rId170" Type="http://schemas.openxmlformats.org/officeDocument/2006/relationships/customXml" Target="../ink/ink74.xml"/><Relationship Id="rId107" Type="http://schemas.openxmlformats.org/officeDocument/2006/relationships/image" Target="../media/image153.png"/><Relationship Id="rId11" Type="http://schemas.openxmlformats.org/officeDocument/2006/relationships/image" Target="../media/image99.png"/><Relationship Id="rId32" Type="http://schemas.openxmlformats.org/officeDocument/2006/relationships/customXml" Target="../ink/ink5.xml"/><Relationship Id="rId53" Type="http://schemas.openxmlformats.org/officeDocument/2006/relationships/image" Target="../media/image126.png"/><Relationship Id="rId74" Type="http://schemas.openxmlformats.org/officeDocument/2006/relationships/customXml" Target="../ink/ink26.xml"/><Relationship Id="rId128" Type="http://schemas.openxmlformats.org/officeDocument/2006/relationships/customXml" Target="../ink/ink53.xml"/><Relationship Id="rId149" Type="http://schemas.openxmlformats.org/officeDocument/2006/relationships/image" Target="../media/image174.png"/><Relationship Id="rId5" Type="http://schemas.openxmlformats.org/officeDocument/2006/relationships/image" Target="../media/image93.png"/><Relationship Id="rId95" Type="http://schemas.openxmlformats.org/officeDocument/2006/relationships/image" Target="../media/image147.png"/><Relationship Id="rId160" Type="http://schemas.openxmlformats.org/officeDocument/2006/relationships/customXml" Target="../ink/ink69.xml"/><Relationship Id="rId181" Type="http://schemas.openxmlformats.org/officeDocument/2006/relationships/image" Target="../media/image190.png"/><Relationship Id="rId22" Type="http://schemas.openxmlformats.org/officeDocument/2006/relationships/image" Target="../media/image110.png"/><Relationship Id="rId43" Type="http://schemas.openxmlformats.org/officeDocument/2006/relationships/image" Target="../media/image121.png"/><Relationship Id="rId64" Type="http://schemas.openxmlformats.org/officeDocument/2006/relationships/customXml" Target="../ink/ink21.xml"/><Relationship Id="rId118" Type="http://schemas.openxmlformats.org/officeDocument/2006/relationships/customXml" Target="../ink/ink48.xml"/><Relationship Id="rId139" Type="http://schemas.openxmlformats.org/officeDocument/2006/relationships/image" Target="../media/image169.png"/><Relationship Id="rId85" Type="http://schemas.openxmlformats.org/officeDocument/2006/relationships/image" Target="../media/image142.png"/><Relationship Id="rId150" Type="http://schemas.openxmlformats.org/officeDocument/2006/relationships/customXml" Target="../ink/ink64.xml"/><Relationship Id="rId171" Type="http://schemas.openxmlformats.org/officeDocument/2006/relationships/image" Target="../media/image185.png"/><Relationship Id="rId12" Type="http://schemas.openxmlformats.org/officeDocument/2006/relationships/image" Target="../media/image100.png"/><Relationship Id="rId33" Type="http://schemas.openxmlformats.org/officeDocument/2006/relationships/image" Target="../media/image116.png"/><Relationship Id="rId108" Type="http://schemas.openxmlformats.org/officeDocument/2006/relationships/customXml" Target="../ink/ink43.xml"/><Relationship Id="rId129" Type="http://schemas.openxmlformats.org/officeDocument/2006/relationships/image" Target="../media/image164.png"/><Relationship Id="rId54" Type="http://schemas.openxmlformats.org/officeDocument/2006/relationships/customXml" Target="../ink/ink16.xml"/><Relationship Id="rId75" Type="http://schemas.openxmlformats.org/officeDocument/2006/relationships/image" Target="../media/image137.png"/><Relationship Id="rId96" Type="http://schemas.openxmlformats.org/officeDocument/2006/relationships/customXml" Target="../ink/ink37.xml"/><Relationship Id="rId140" Type="http://schemas.openxmlformats.org/officeDocument/2006/relationships/customXml" Target="../ink/ink59.xml"/><Relationship Id="rId161" Type="http://schemas.openxmlformats.org/officeDocument/2006/relationships/image" Target="../media/image180.png"/><Relationship Id="rId182" Type="http://schemas.openxmlformats.org/officeDocument/2006/relationships/customXml" Target="../ink/ink80.xml"/><Relationship Id="rId6" Type="http://schemas.openxmlformats.org/officeDocument/2006/relationships/image" Target="../media/image94.png"/><Relationship Id="rId23" Type="http://schemas.openxmlformats.org/officeDocument/2006/relationships/image" Target="../media/image111.png"/><Relationship Id="rId119" Type="http://schemas.openxmlformats.org/officeDocument/2006/relationships/image" Target="../media/image159.png"/><Relationship Id="rId44" Type="http://schemas.openxmlformats.org/officeDocument/2006/relationships/customXml" Target="../ink/ink11.xml"/><Relationship Id="rId65" Type="http://schemas.openxmlformats.org/officeDocument/2006/relationships/image" Target="../media/image132.png"/><Relationship Id="rId86" Type="http://schemas.openxmlformats.org/officeDocument/2006/relationships/customXml" Target="../ink/ink32.xml"/><Relationship Id="rId130" Type="http://schemas.openxmlformats.org/officeDocument/2006/relationships/customXml" Target="../ink/ink54.xml"/><Relationship Id="rId151" Type="http://schemas.openxmlformats.org/officeDocument/2006/relationships/image" Target="../media/image175.png"/><Relationship Id="rId172" Type="http://schemas.openxmlformats.org/officeDocument/2006/relationships/customXml" Target="../ink/ink75.xml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9" Type="http://schemas.openxmlformats.org/officeDocument/2006/relationships/image" Target="../media/image119.png"/><Relationship Id="rId109" Type="http://schemas.openxmlformats.org/officeDocument/2006/relationships/image" Target="../media/image154.png"/><Relationship Id="rId34" Type="http://schemas.openxmlformats.org/officeDocument/2006/relationships/customXml" Target="../ink/ink6.xml"/><Relationship Id="rId50" Type="http://schemas.openxmlformats.org/officeDocument/2006/relationships/customXml" Target="../ink/ink14.xml"/><Relationship Id="rId55" Type="http://schemas.openxmlformats.org/officeDocument/2006/relationships/image" Target="../media/image127.png"/><Relationship Id="rId76" Type="http://schemas.openxmlformats.org/officeDocument/2006/relationships/customXml" Target="../ink/ink27.xml"/><Relationship Id="rId97" Type="http://schemas.openxmlformats.org/officeDocument/2006/relationships/image" Target="../media/image148.png"/><Relationship Id="rId104" Type="http://schemas.openxmlformats.org/officeDocument/2006/relationships/customXml" Target="../ink/ink41.xml"/><Relationship Id="rId120" Type="http://schemas.openxmlformats.org/officeDocument/2006/relationships/customXml" Target="../ink/ink49.xml"/><Relationship Id="rId125" Type="http://schemas.openxmlformats.org/officeDocument/2006/relationships/image" Target="../media/image162.png"/><Relationship Id="rId141" Type="http://schemas.openxmlformats.org/officeDocument/2006/relationships/image" Target="../media/image170.png"/><Relationship Id="rId146" Type="http://schemas.openxmlformats.org/officeDocument/2006/relationships/customXml" Target="../ink/ink62.xml"/><Relationship Id="rId167" Type="http://schemas.openxmlformats.org/officeDocument/2006/relationships/image" Target="../media/image183.png"/><Relationship Id="rId7" Type="http://schemas.openxmlformats.org/officeDocument/2006/relationships/image" Target="../media/image95.png"/><Relationship Id="rId71" Type="http://schemas.openxmlformats.org/officeDocument/2006/relationships/image" Target="../media/image135.png"/><Relationship Id="rId92" Type="http://schemas.openxmlformats.org/officeDocument/2006/relationships/customXml" Target="../ink/ink35.xml"/><Relationship Id="rId162" Type="http://schemas.openxmlformats.org/officeDocument/2006/relationships/customXml" Target="../ink/ink70.xml"/><Relationship Id="rId183" Type="http://schemas.openxmlformats.org/officeDocument/2006/relationships/image" Target="../media/image191.png"/><Relationship Id="rId2" Type="http://schemas.openxmlformats.org/officeDocument/2006/relationships/image" Target="../media/image90.png"/><Relationship Id="rId29" Type="http://schemas.openxmlformats.org/officeDocument/2006/relationships/image" Target="../media/image114.png"/><Relationship Id="rId24" Type="http://schemas.openxmlformats.org/officeDocument/2006/relationships/customXml" Target="../ink/ink1.xml"/><Relationship Id="rId40" Type="http://schemas.openxmlformats.org/officeDocument/2006/relationships/customXml" Target="../ink/ink9.xml"/><Relationship Id="rId45" Type="http://schemas.openxmlformats.org/officeDocument/2006/relationships/image" Target="../media/image122.png"/><Relationship Id="rId66" Type="http://schemas.openxmlformats.org/officeDocument/2006/relationships/customXml" Target="../ink/ink22.xml"/><Relationship Id="rId87" Type="http://schemas.openxmlformats.org/officeDocument/2006/relationships/image" Target="../media/image143.png"/><Relationship Id="rId110" Type="http://schemas.openxmlformats.org/officeDocument/2006/relationships/customXml" Target="../ink/ink44.xml"/><Relationship Id="rId115" Type="http://schemas.openxmlformats.org/officeDocument/2006/relationships/image" Target="../media/image157.png"/><Relationship Id="rId131" Type="http://schemas.openxmlformats.org/officeDocument/2006/relationships/image" Target="../media/image165.png"/><Relationship Id="rId136" Type="http://schemas.openxmlformats.org/officeDocument/2006/relationships/customXml" Target="../ink/ink57.xml"/><Relationship Id="rId157" Type="http://schemas.openxmlformats.org/officeDocument/2006/relationships/image" Target="../media/image178.png"/><Relationship Id="rId178" Type="http://schemas.openxmlformats.org/officeDocument/2006/relationships/customXml" Target="../ink/ink78.xml"/><Relationship Id="rId61" Type="http://schemas.openxmlformats.org/officeDocument/2006/relationships/image" Target="../media/image130.png"/><Relationship Id="rId82" Type="http://schemas.openxmlformats.org/officeDocument/2006/relationships/customXml" Target="../ink/ink30.xml"/><Relationship Id="rId152" Type="http://schemas.openxmlformats.org/officeDocument/2006/relationships/customXml" Target="../ink/ink65.xml"/><Relationship Id="rId173" Type="http://schemas.openxmlformats.org/officeDocument/2006/relationships/image" Target="../media/image186.png"/><Relationship Id="rId19" Type="http://schemas.openxmlformats.org/officeDocument/2006/relationships/image" Target="../media/image107.png"/><Relationship Id="rId14" Type="http://schemas.openxmlformats.org/officeDocument/2006/relationships/image" Target="../media/image102.png"/><Relationship Id="rId30" Type="http://schemas.openxmlformats.org/officeDocument/2006/relationships/customXml" Target="../ink/ink4.xml"/><Relationship Id="rId35" Type="http://schemas.openxmlformats.org/officeDocument/2006/relationships/image" Target="../media/image117.png"/><Relationship Id="rId56" Type="http://schemas.openxmlformats.org/officeDocument/2006/relationships/customXml" Target="../ink/ink17.xml"/><Relationship Id="rId77" Type="http://schemas.openxmlformats.org/officeDocument/2006/relationships/image" Target="../media/image138.png"/><Relationship Id="rId100" Type="http://schemas.openxmlformats.org/officeDocument/2006/relationships/customXml" Target="../ink/ink39.xml"/><Relationship Id="rId105" Type="http://schemas.openxmlformats.org/officeDocument/2006/relationships/image" Target="../media/image152.png"/><Relationship Id="rId126" Type="http://schemas.openxmlformats.org/officeDocument/2006/relationships/customXml" Target="../ink/ink52.xml"/><Relationship Id="rId147" Type="http://schemas.openxmlformats.org/officeDocument/2006/relationships/image" Target="../media/image173.png"/><Relationship Id="rId168" Type="http://schemas.openxmlformats.org/officeDocument/2006/relationships/customXml" Target="../ink/ink73.xml"/><Relationship Id="rId8" Type="http://schemas.openxmlformats.org/officeDocument/2006/relationships/image" Target="../media/image96.png"/><Relationship Id="rId51" Type="http://schemas.openxmlformats.org/officeDocument/2006/relationships/image" Target="../media/image125.png"/><Relationship Id="rId72" Type="http://schemas.openxmlformats.org/officeDocument/2006/relationships/customXml" Target="../ink/ink25.xml"/><Relationship Id="rId93" Type="http://schemas.openxmlformats.org/officeDocument/2006/relationships/image" Target="../media/image146.png"/><Relationship Id="rId98" Type="http://schemas.openxmlformats.org/officeDocument/2006/relationships/customXml" Target="../ink/ink38.xml"/><Relationship Id="rId121" Type="http://schemas.openxmlformats.org/officeDocument/2006/relationships/image" Target="../media/image160.png"/><Relationship Id="rId142" Type="http://schemas.openxmlformats.org/officeDocument/2006/relationships/customXml" Target="../ink/ink60.xml"/><Relationship Id="rId163" Type="http://schemas.openxmlformats.org/officeDocument/2006/relationships/image" Target="../media/image181.png"/><Relationship Id="rId184" Type="http://schemas.openxmlformats.org/officeDocument/2006/relationships/customXml" Target="../ink/ink81.xml"/><Relationship Id="rId3" Type="http://schemas.openxmlformats.org/officeDocument/2006/relationships/image" Target="../media/image91.png"/><Relationship Id="rId25" Type="http://schemas.openxmlformats.org/officeDocument/2006/relationships/image" Target="../media/image112.png"/><Relationship Id="rId46" Type="http://schemas.openxmlformats.org/officeDocument/2006/relationships/customXml" Target="../ink/ink12.xml"/><Relationship Id="rId67" Type="http://schemas.openxmlformats.org/officeDocument/2006/relationships/image" Target="../media/image133.png"/><Relationship Id="rId116" Type="http://schemas.openxmlformats.org/officeDocument/2006/relationships/customXml" Target="../ink/ink47.xml"/><Relationship Id="rId137" Type="http://schemas.openxmlformats.org/officeDocument/2006/relationships/image" Target="../media/image168.png"/><Relationship Id="rId158" Type="http://schemas.openxmlformats.org/officeDocument/2006/relationships/customXml" Target="../ink/ink68.xml"/><Relationship Id="rId20" Type="http://schemas.openxmlformats.org/officeDocument/2006/relationships/image" Target="../media/image108.png"/><Relationship Id="rId41" Type="http://schemas.openxmlformats.org/officeDocument/2006/relationships/image" Target="../media/image120.png"/><Relationship Id="rId62" Type="http://schemas.openxmlformats.org/officeDocument/2006/relationships/customXml" Target="../ink/ink20.xml"/><Relationship Id="rId83" Type="http://schemas.openxmlformats.org/officeDocument/2006/relationships/image" Target="../media/image141.png"/><Relationship Id="rId88" Type="http://schemas.openxmlformats.org/officeDocument/2006/relationships/customXml" Target="../ink/ink33.xml"/><Relationship Id="rId111" Type="http://schemas.openxmlformats.org/officeDocument/2006/relationships/image" Target="../media/image155.png"/><Relationship Id="rId132" Type="http://schemas.openxmlformats.org/officeDocument/2006/relationships/customXml" Target="../ink/ink55.xml"/><Relationship Id="rId153" Type="http://schemas.openxmlformats.org/officeDocument/2006/relationships/image" Target="../media/image176.png"/><Relationship Id="rId174" Type="http://schemas.openxmlformats.org/officeDocument/2006/relationships/customXml" Target="../ink/ink76.xml"/><Relationship Id="rId179" Type="http://schemas.openxmlformats.org/officeDocument/2006/relationships/image" Target="../media/image189.png"/><Relationship Id="rId15" Type="http://schemas.openxmlformats.org/officeDocument/2006/relationships/image" Target="../media/image103.png"/><Relationship Id="rId36" Type="http://schemas.openxmlformats.org/officeDocument/2006/relationships/customXml" Target="../ink/ink7.xml"/><Relationship Id="rId57" Type="http://schemas.openxmlformats.org/officeDocument/2006/relationships/image" Target="../media/image128.png"/><Relationship Id="rId106" Type="http://schemas.openxmlformats.org/officeDocument/2006/relationships/customXml" Target="../ink/ink42.xml"/><Relationship Id="rId127" Type="http://schemas.openxmlformats.org/officeDocument/2006/relationships/image" Target="../media/image163.png"/><Relationship Id="rId10" Type="http://schemas.openxmlformats.org/officeDocument/2006/relationships/image" Target="../media/image98.png"/><Relationship Id="rId31" Type="http://schemas.openxmlformats.org/officeDocument/2006/relationships/image" Target="../media/image115.png"/><Relationship Id="rId52" Type="http://schemas.openxmlformats.org/officeDocument/2006/relationships/customXml" Target="../ink/ink15.xml"/><Relationship Id="rId73" Type="http://schemas.openxmlformats.org/officeDocument/2006/relationships/image" Target="../media/image136.png"/><Relationship Id="rId78" Type="http://schemas.openxmlformats.org/officeDocument/2006/relationships/customXml" Target="../ink/ink28.xml"/><Relationship Id="rId94" Type="http://schemas.openxmlformats.org/officeDocument/2006/relationships/customXml" Target="../ink/ink36.xml"/><Relationship Id="rId99" Type="http://schemas.openxmlformats.org/officeDocument/2006/relationships/image" Target="../media/image149.png"/><Relationship Id="rId101" Type="http://schemas.openxmlformats.org/officeDocument/2006/relationships/image" Target="../media/image150.png"/><Relationship Id="rId122" Type="http://schemas.openxmlformats.org/officeDocument/2006/relationships/customXml" Target="../ink/ink50.xml"/><Relationship Id="rId143" Type="http://schemas.openxmlformats.org/officeDocument/2006/relationships/image" Target="../media/image171.png"/><Relationship Id="rId148" Type="http://schemas.openxmlformats.org/officeDocument/2006/relationships/customXml" Target="../ink/ink63.xml"/><Relationship Id="rId164" Type="http://schemas.openxmlformats.org/officeDocument/2006/relationships/customXml" Target="../ink/ink71.xml"/><Relationship Id="rId169" Type="http://schemas.openxmlformats.org/officeDocument/2006/relationships/image" Target="../media/image184.png"/><Relationship Id="rId185" Type="http://schemas.openxmlformats.org/officeDocument/2006/relationships/image" Target="../media/image192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80" Type="http://schemas.openxmlformats.org/officeDocument/2006/relationships/customXml" Target="../ink/ink79.xml"/><Relationship Id="rId26" Type="http://schemas.openxmlformats.org/officeDocument/2006/relationships/customXml" Target="../ink/ink2.xml"/><Relationship Id="rId47" Type="http://schemas.openxmlformats.org/officeDocument/2006/relationships/image" Target="../media/image123.png"/><Relationship Id="rId68" Type="http://schemas.openxmlformats.org/officeDocument/2006/relationships/customXml" Target="../ink/ink23.xml"/><Relationship Id="rId89" Type="http://schemas.openxmlformats.org/officeDocument/2006/relationships/image" Target="../media/image144.png"/><Relationship Id="rId112" Type="http://schemas.openxmlformats.org/officeDocument/2006/relationships/customXml" Target="../ink/ink45.xml"/><Relationship Id="rId133" Type="http://schemas.openxmlformats.org/officeDocument/2006/relationships/image" Target="../media/image166.png"/><Relationship Id="rId154" Type="http://schemas.openxmlformats.org/officeDocument/2006/relationships/customXml" Target="../ink/ink66.xml"/><Relationship Id="rId175" Type="http://schemas.openxmlformats.org/officeDocument/2006/relationships/image" Target="../media/image187.png"/><Relationship Id="rId16" Type="http://schemas.openxmlformats.org/officeDocument/2006/relationships/image" Target="../media/image104.png"/><Relationship Id="rId37" Type="http://schemas.openxmlformats.org/officeDocument/2006/relationships/image" Target="../media/image118.png"/><Relationship Id="rId58" Type="http://schemas.openxmlformats.org/officeDocument/2006/relationships/customXml" Target="../ink/ink18.xml"/><Relationship Id="rId79" Type="http://schemas.openxmlformats.org/officeDocument/2006/relationships/image" Target="../media/image139.png"/><Relationship Id="rId102" Type="http://schemas.openxmlformats.org/officeDocument/2006/relationships/customXml" Target="../ink/ink40.xml"/><Relationship Id="rId123" Type="http://schemas.openxmlformats.org/officeDocument/2006/relationships/image" Target="../media/image161.png"/><Relationship Id="rId144" Type="http://schemas.openxmlformats.org/officeDocument/2006/relationships/customXml" Target="../ink/ink61.xml"/><Relationship Id="rId90" Type="http://schemas.openxmlformats.org/officeDocument/2006/relationships/customXml" Target="../ink/ink34.xml"/><Relationship Id="rId165" Type="http://schemas.openxmlformats.org/officeDocument/2006/relationships/image" Target="../media/image182.png"/><Relationship Id="rId27" Type="http://schemas.openxmlformats.org/officeDocument/2006/relationships/image" Target="../media/image113.png"/><Relationship Id="rId48" Type="http://schemas.openxmlformats.org/officeDocument/2006/relationships/customXml" Target="../ink/ink13.xml"/><Relationship Id="rId69" Type="http://schemas.openxmlformats.org/officeDocument/2006/relationships/image" Target="../media/image134.png"/><Relationship Id="rId113" Type="http://schemas.openxmlformats.org/officeDocument/2006/relationships/image" Target="../media/image156.png"/><Relationship Id="rId134" Type="http://schemas.openxmlformats.org/officeDocument/2006/relationships/customXml" Target="../ink/ink56.xml"/><Relationship Id="rId80" Type="http://schemas.openxmlformats.org/officeDocument/2006/relationships/customXml" Target="../ink/ink29.xml"/><Relationship Id="rId155" Type="http://schemas.openxmlformats.org/officeDocument/2006/relationships/image" Target="../media/image177.png"/><Relationship Id="rId176" Type="http://schemas.openxmlformats.org/officeDocument/2006/relationships/customXml" Target="../ink/ink77.xml"/><Relationship Id="rId17" Type="http://schemas.openxmlformats.org/officeDocument/2006/relationships/image" Target="../media/image105.png"/><Relationship Id="rId38" Type="http://schemas.openxmlformats.org/officeDocument/2006/relationships/customXml" Target="../ink/ink8.xml"/><Relationship Id="rId59" Type="http://schemas.openxmlformats.org/officeDocument/2006/relationships/image" Target="../media/image129.png"/><Relationship Id="rId103" Type="http://schemas.openxmlformats.org/officeDocument/2006/relationships/image" Target="../media/image151.png"/><Relationship Id="rId124" Type="http://schemas.openxmlformats.org/officeDocument/2006/relationships/customXml" Target="../ink/ink51.xml"/><Relationship Id="rId70" Type="http://schemas.openxmlformats.org/officeDocument/2006/relationships/customXml" Target="../ink/ink24.xml"/><Relationship Id="rId91" Type="http://schemas.openxmlformats.org/officeDocument/2006/relationships/image" Target="../media/image145.png"/><Relationship Id="rId145" Type="http://schemas.openxmlformats.org/officeDocument/2006/relationships/image" Target="../media/image172.png"/><Relationship Id="rId166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.xml"/><Relationship Id="rId49" Type="http://schemas.openxmlformats.org/officeDocument/2006/relationships/image" Target="../media/image124.png"/><Relationship Id="rId114" Type="http://schemas.openxmlformats.org/officeDocument/2006/relationships/customXml" Target="../ink/ink46.xml"/><Relationship Id="rId60" Type="http://schemas.openxmlformats.org/officeDocument/2006/relationships/customXml" Target="../ink/ink19.xml"/><Relationship Id="rId81" Type="http://schemas.openxmlformats.org/officeDocument/2006/relationships/image" Target="../media/image140.png"/><Relationship Id="rId135" Type="http://schemas.openxmlformats.org/officeDocument/2006/relationships/image" Target="../media/image167.png"/><Relationship Id="rId156" Type="http://schemas.openxmlformats.org/officeDocument/2006/relationships/customXml" Target="../ink/ink67.xml"/><Relationship Id="rId177" Type="http://schemas.openxmlformats.org/officeDocument/2006/relationships/image" Target="../media/image18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.png"/><Relationship Id="rId21" Type="http://schemas.openxmlformats.org/officeDocument/2006/relationships/image" Target="../media/image205.png"/><Relationship Id="rId42" Type="http://schemas.openxmlformats.org/officeDocument/2006/relationships/customXml" Target="../ink/ink99.xml"/><Relationship Id="rId63" Type="http://schemas.openxmlformats.org/officeDocument/2006/relationships/image" Target="../media/image226.png"/><Relationship Id="rId84" Type="http://schemas.openxmlformats.org/officeDocument/2006/relationships/customXml" Target="../ink/ink120.xml"/><Relationship Id="rId138" Type="http://schemas.openxmlformats.org/officeDocument/2006/relationships/image" Target="../media/image270.png"/><Relationship Id="rId107" Type="http://schemas.openxmlformats.org/officeDocument/2006/relationships/image" Target="../media/image245.png"/><Relationship Id="rId11" Type="http://schemas.openxmlformats.org/officeDocument/2006/relationships/image" Target="../media/image200.png"/><Relationship Id="rId32" Type="http://schemas.openxmlformats.org/officeDocument/2006/relationships/customXml" Target="../ink/ink94.xml"/><Relationship Id="rId53" Type="http://schemas.openxmlformats.org/officeDocument/2006/relationships/image" Target="../media/image221.png"/><Relationship Id="rId74" Type="http://schemas.openxmlformats.org/officeDocument/2006/relationships/customXml" Target="../ink/ink115.xml"/><Relationship Id="rId128" Type="http://schemas.openxmlformats.org/officeDocument/2006/relationships/image" Target="../media/image260.png"/><Relationship Id="rId149" Type="http://schemas.openxmlformats.org/officeDocument/2006/relationships/image" Target="../media/image281.png"/><Relationship Id="rId5" Type="http://schemas.openxmlformats.org/officeDocument/2006/relationships/image" Target="../media/image196.png"/><Relationship Id="rId95" Type="http://schemas.openxmlformats.org/officeDocument/2006/relationships/image" Target="../media/image239.png"/><Relationship Id="rId22" Type="http://schemas.openxmlformats.org/officeDocument/2006/relationships/customXml" Target="../ink/ink89.xml"/><Relationship Id="rId43" Type="http://schemas.openxmlformats.org/officeDocument/2006/relationships/image" Target="../media/image216.png"/><Relationship Id="rId64" Type="http://schemas.openxmlformats.org/officeDocument/2006/relationships/customXml" Target="../ink/ink110.xml"/><Relationship Id="rId118" Type="http://schemas.openxmlformats.org/officeDocument/2006/relationships/customXml" Target="../ink/ink137.xml"/><Relationship Id="rId139" Type="http://schemas.openxmlformats.org/officeDocument/2006/relationships/image" Target="../media/image271.png"/><Relationship Id="rId80" Type="http://schemas.openxmlformats.org/officeDocument/2006/relationships/customXml" Target="../ink/ink118.xml"/><Relationship Id="rId85" Type="http://schemas.openxmlformats.org/officeDocument/2006/relationships/image" Target="../media/image234.png"/><Relationship Id="rId150" Type="http://schemas.openxmlformats.org/officeDocument/2006/relationships/image" Target="../media/image282.png"/><Relationship Id="rId155" Type="http://schemas.openxmlformats.org/officeDocument/2006/relationships/image" Target="../media/image287.png"/><Relationship Id="rId12" Type="http://schemas.openxmlformats.org/officeDocument/2006/relationships/customXml" Target="../ink/ink84.xml"/><Relationship Id="rId17" Type="http://schemas.openxmlformats.org/officeDocument/2006/relationships/image" Target="../media/image203.png"/><Relationship Id="rId33" Type="http://schemas.openxmlformats.org/officeDocument/2006/relationships/image" Target="../media/image211.png"/><Relationship Id="rId38" Type="http://schemas.openxmlformats.org/officeDocument/2006/relationships/customXml" Target="../ink/ink97.xml"/><Relationship Id="rId59" Type="http://schemas.openxmlformats.org/officeDocument/2006/relationships/image" Target="../media/image224.png"/><Relationship Id="rId103" Type="http://schemas.openxmlformats.org/officeDocument/2006/relationships/image" Target="../media/image243.png"/><Relationship Id="rId108" Type="http://schemas.openxmlformats.org/officeDocument/2006/relationships/customXml" Target="../ink/ink132.xml"/><Relationship Id="rId124" Type="http://schemas.openxmlformats.org/officeDocument/2006/relationships/image" Target="../media/image256.png"/><Relationship Id="rId129" Type="http://schemas.openxmlformats.org/officeDocument/2006/relationships/image" Target="../media/image261.png"/><Relationship Id="rId54" Type="http://schemas.openxmlformats.org/officeDocument/2006/relationships/customXml" Target="../ink/ink105.xml"/><Relationship Id="rId70" Type="http://schemas.openxmlformats.org/officeDocument/2006/relationships/customXml" Target="../ink/ink113.xml"/><Relationship Id="rId75" Type="http://schemas.openxmlformats.org/officeDocument/2006/relationships/image" Target="../media/image230.png"/><Relationship Id="rId91" Type="http://schemas.openxmlformats.org/officeDocument/2006/relationships/image" Target="../media/image237.png"/><Relationship Id="rId96" Type="http://schemas.openxmlformats.org/officeDocument/2006/relationships/customXml" Target="../ink/ink126.xml"/><Relationship Id="rId140" Type="http://schemas.openxmlformats.org/officeDocument/2006/relationships/image" Target="../media/image272.png"/><Relationship Id="rId145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23" Type="http://schemas.openxmlformats.org/officeDocument/2006/relationships/image" Target="../media/image206.png"/><Relationship Id="rId28" Type="http://schemas.openxmlformats.org/officeDocument/2006/relationships/customXml" Target="../ink/ink92.xml"/><Relationship Id="rId49" Type="http://schemas.openxmlformats.org/officeDocument/2006/relationships/image" Target="../media/image219.png"/><Relationship Id="rId114" Type="http://schemas.openxmlformats.org/officeDocument/2006/relationships/customXml" Target="../ink/ink135.xml"/><Relationship Id="rId119" Type="http://schemas.openxmlformats.org/officeDocument/2006/relationships/image" Target="../media/image251.png"/><Relationship Id="rId44" Type="http://schemas.openxmlformats.org/officeDocument/2006/relationships/customXml" Target="../ink/ink100.xml"/><Relationship Id="rId60" Type="http://schemas.openxmlformats.org/officeDocument/2006/relationships/customXml" Target="../ink/ink108.xml"/><Relationship Id="rId65" Type="http://schemas.openxmlformats.org/officeDocument/2006/relationships/image" Target="../media/image227.png"/><Relationship Id="rId81" Type="http://schemas.openxmlformats.org/officeDocument/2006/relationships/image" Target="../media/image232.png"/><Relationship Id="rId86" Type="http://schemas.openxmlformats.org/officeDocument/2006/relationships/customXml" Target="../ink/ink121.xml"/><Relationship Id="rId130" Type="http://schemas.openxmlformats.org/officeDocument/2006/relationships/image" Target="../media/image262.png"/><Relationship Id="rId135" Type="http://schemas.openxmlformats.org/officeDocument/2006/relationships/image" Target="../media/image267.png"/><Relationship Id="rId151" Type="http://schemas.openxmlformats.org/officeDocument/2006/relationships/image" Target="../media/image283.png"/><Relationship Id="rId156" Type="http://schemas.openxmlformats.org/officeDocument/2006/relationships/image" Target="../media/image288.png"/><Relationship Id="rId13" Type="http://schemas.openxmlformats.org/officeDocument/2006/relationships/image" Target="../media/image201.png"/><Relationship Id="rId18" Type="http://schemas.openxmlformats.org/officeDocument/2006/relationships/customXml" Target="../ink/ink87.xml"/><Relationship Id="rId39" Type="http://schemas.openxmlformats.org/officeDocument/2006/relationships/image" Target="../media/image214.png"/><Relationship Id="rId109" Type="http://schemas.openxmlformats.org/officeDocument/2006/relationships/image" Target="../media/image246.png"/><Relationship Id="rId34" Type="http://schemas.openxmlformats.org/officeDocument/2006/relationships/customXml" Target="../ink/ink95.xml"/><Relationship Id="rId50" Type="http://schemas.openxmlformats.org/officeDocument/2006/relationships/customXml" Target="../ink/ink103.xml"/><Relationship Id="rId55" Type="http://schemas.openxmlformats.org/officeDocument/2006/relationships/image" Target="../media/image222.png"/><Relationship Id="rId76" Type="http://schemas.openxmlformats.org/officeDocument/2006/relationships/customXml" Target="../ink/ink116.xml"/><Relationship Id="rId97" Type="http://schemas.openxmlformats.org/officeDocument/2006/relationships/image" Target="../media/image240.png"/><Relationship Id="rId104" Type="http://schemas.openxmlformats.org/officeDocument/2006/relationships/customXml" Target="../ink/ink130.xml"/><Relationship Id="rId120" Type="http://schemas.openxmlformats.org/officeDocument/2006/relationships/image" Target="../media/image252.png"/><Relationship Id="rId125" Type="http://schemas.openxmlformats.org/officeDocument/2006/relationships/image" Target="../media/image257.png"/><Relationship Id="rId141" Type="http://schemas.openxmlformats.org/officeDocument/2006/relationships/image" Target="../media/image273.png"/><Relationship Id="rId146" Type="http://schemas.openxmlformats.org/officeDocument/2006/relationships/image" Target="../media/image278.png"/><Relationship Id="rId7" Type="http://schemas.openxmlformats.org/officeDocument/2006/relationships/image" Target="../media/image198.png"/><Relationship Id="rId71" Type="http://schemas.openxmlformats.org/officeDocument/2006/relationships/image" Target="../media/image229.png"/><Relationship Id="rId92" Type="http://schemas.openxmlformats.org/officeDocument/2006/relationships/customXml" Target="../ink/ink124.xml"/><Relationship Id="rId2" Type="http://schemas.openxmlformats.org/officeDocument/2006/relationships/image" Target="../media/image193.png"/><Relationship Id="rId29" Type="http://schemas.openxmlformats.org/officeDocument/2006/relationships/image" Target="../media/image209.png"/><Relationship Id="rId24" Type="http://schemas.openxmlformats.org/officeDocument/2006/relationships/customXml" Target="../ink/ink90.xml"/><Relationship Id="rId40" Type="http://schemas.openxmlformats.org/officeDocument/2006/relationships/customXml" Target="../ink/ink98.xml"/><Relationship Id="rId45" Type="http://schemas.openxmlformats.org/officeDocument/2006/relationships/image" Target="../media/image217.png"/><Relationship Id="rId66" Type="http://schemas.openxmlformats.org/officeDocument/2006/relationships/customXml" Target="../ink/ink111.xml"/><Relationship Id="rId87" Type="http://schemas.openxmlformats.org/officeDocument/2006/relationships/image" Target="../media/image235.png"/><Relationship Id="rId110" Type="http://schemas.openxmlformats.org/officeDocument/2006/relationships/customXml" Target="../ink/ink133.xml"/><Relationship Id="rId115" Type="http://schemas.openxmlformats.org/officeDocument/2006/relationships/image" Target="../media/image249.png"/><Relationship Id="rId131" Type="http://schemas.openxmlformats.org/officeDocument/2006/relationships/image" Target="../media/image263.png"/><Relationship Id="rId136" Type="http://schemas.openxmlformats.org/officeDocument/2006/relationships/image" Target="../media/image268.png"/><Relationship Id="rId157" Type="http://schemas.openxmlformats.org/officeDocument/2006/relationships/image" Target="../media/image289.png"/><Relationship Id="rId61" Type="http://schemas.openxmlformats.org/officeDocument/2006/relationships/image" Target="../media/image225.png"/><Relationship Id="rId82" Type="http://schemas.openxmlformats.org/officeDocument/2006/relationships/customXml" Target="../ink/ink119.xml"/><Relationship Id="rId152" Type="http://schemas.openxmlformats.org/officeDocument/2006/relationships/image" Target="../media/image284.png"/><Relationship Id="rId19" Type="http://schemas.openxmlformats.org/officeDocument/2006/relationships/image" Target="../media/image204.png"/><Relationship Id="rId14" Type="http://schemas.openxmlformats.org/officeDocument/2006/relationships/customXml" Target="../ink/ink85.xml"/><Relationship Id="rId30" Type="http://schemas.openxmlformats.org/officeDocument/2006/relationships/customXml" Target="../ink/ink93.xml"/><Relationship Id="rId35" Type="http://schemas.openxmlformats.org/officeDocument/2006/relationships/image" Target="../media/image212.png"/><Relationship Id="rId56" Type="http://schemas.openxmlformats.org/officeDocument/2006/relationships/customXml" Target="../ink/ink106.xml"/><Relationship Id="rId77" Type="http://schemas.openxmlformats.org/officeDocument/2006/relationships/image" Target="../media/image171.png"/><Relationship Id="rId100" Type="http://schemas.openxmlformats.org/officeDocument/2006/relationships/customXml" Target="../ink/ink128.xml"/><Relationship Id="rId105" Type="http://schemas.openxmlformats.org/officeDocument/2006/relationships/image" Target="../media/image244.png"/><Relationship Id="rId126" Type="http://schemas.openxmlformats.org/officeDocument/2006/relationships/image" Target="../media/image258.png"/><Relationship Id="rId147" Type="http://schemas.openxmlformats.org/officeDocument/2006/relationships/image" Target="../media/image279.png"/><Relationship Id="rId8" Type="http://schemas.openxmlformats.org/officeDocument/2006/relationships/customXml" Target="../ink/ink82.xml"/><Relationship Id="rId51" Type="http://schemas.openxmlformats.org/officeDocument/2006/relationships/image" Target="../media/image220.png"/><Relationship Id="rId72" Type="http://schemas.openxmlformats.org/officeDocument/2006/relationships/customXml" Target="../ink/ink114.xml"/><Relationship Id="rId93" Type="http://schemas.openxmlformats.org/officeDocument/2006/relationships/image" Target="../media/image238.png"/><Relationship Id="rId98" Type="http://schemas.openxmlformats.org/officeDocument/2006/relationships/customXml" Target="../ink/ink127.xml"/><Relationship Id="rId121" Type="http://schemas.openxmlformats.org/officeDocument/2006/relationships/image" Target="../media/image253.png"/><Relationship Id="rId142" Type="http://schemas.openxmlformats.org/officeDocument/2006/relationships/image" Target="../media/image274.png"/><Relationship Id="rId3" Type="http://schemas.openxmlformats.org/officeDocument/2006/relationships/image" Target="../media/image194.png"/><Relationship Id="rId25" Type="http://schemas.openxmlformats.org/officeDocument/2006/relationships/image" Target="../media/image207.png"/><Relationship Id="rId46" Type="http://schemas.openxmlformats.org/officeDocument/2006/relationships/customXml" Target="../ink/ink101.xml"/><Relationship Id="rId67" Type="http://schemas.openxmlformats.org/officeDocument/2006/relationships/image" Target="../media/image228.png"/><Relationship Id="rId116" Type="http://schemas.openxmlformats.org/officeDocument/2006/relationships/customXml" Target="../ink/ink136.xml"/><Relationship Id="rId137" Type="http://schemas.openxmlformats.org/officeDocument/2006/relationships/image" Target="../media/image269.png"/><Relationship Id="rId158" Type="http://schemas.openxmlformats.org/officeDocument/2006/relationships/image" Target="../media/image290.png"/><Relationship Id="rId20" Type="http://schemas.openxmlformats.org/officeDocument/2006/relationships/customXml" Target="../ink/ink88.xml"/><Relationship Id="rId41" Type="http://schemas.openxmlformats.org/officeDocument/2006/relationships/image" Target="../media/image215.png"/><Relationship Id="rId62" Type="http://schemas.openxmlformats.org/officeDocument/2006/relationships/customXml" Target="../ink/ink109.xml"/><Relationship Id="rId83" Type="http://schemas.openxmlformats.org/officeDocument/2006/relationships/image" Target="../media/image233.png"/><Relationship Id="rId88" Type="http://schemas.openxmlformats.org/officeDocument/2006/relationships/customXml" Target="../ink/ink122.xml"/><Relationship Id="rId111" Type="http://schemas.openxmlformats.org/officeDocument/2006/relationships/image" Target="../media/image247.png"/><Relationship Id="rId132" Type="http://schemas.openxmlformats.org/officeDocument/2006/relationships/image" Target="../media/image264.png"/><Relationship Id="rId153" Type="http://schemas.openxmlformats.org/officeDocument/2006/relationships/image" Target="../media/image285.png"/><Relationship Id="rId15" Type="http://schemas.openxmlformats.org/officeDocument/2006/relationships/image" Target="../media/image202.png"/><Relationship Id="rId36" Type="http://schemas.openxmlformats.org/officeDocument/2006/relationships/customXml" Target="../ink/ink96.xml"/><Relationship Id="rId57" Type="http://schemas.openxmlformats.org/officeDocument/2006/relationships/image" Target="../media/image223.png"/><Relationship Id="rId106" Type="http://schemas.openxmlformats.org/officeDocument/2006/relationships/customXml" Target="../ink/ink131.xml"/><Relationship Id="rId127" Type="http://schemas.openxmlformats.org/officeDocument/2006/relationships/image" Target="../media/image259.png"/><Relationship Id="rId10" Type="http://schemas.openxmlformats.org/officeDocument/2006/relationships/customXml" Target="../ink/ink83.xml"/><Relationship Id="rId31" Type="http://schemas.openxmlformats.org/officeDocument/2006/relationships/image" Target="../media/image210.png"/><Relationship Id="rId52" Type="http://schemas.openxmlformats.org/officeDocument/2006/relationships/customXml" Target="../ink/ink104.xml"/><Relationship Id="rId73" Type="http://schemas.openxmlformats.org/officeDocument/2006/relationships/image" Target="../media/image169.png"/><Relationship Id="rId78" Type="http://schemas.openxmlformats.org/officeDocument/2006/relationships/customXml" Target="../ink/ink117.xml"/><Relationship Id="rId94" Type="http://schemas.openxmlformats.org/officeDocument/2006/relationships/customXml" Target="../ink/ink125.xml"/><Relationship Id="rId99" Type="http://schemas.openxmlformats.org/officeDocument/2006/relationships/image" Target="../media/image241.png"/><Relationship Id="rId101" Type="http://schemas.openxmlformats.org/officeDocument/2006/relationships/image" Target="../media/image242.png"/><Relationship Id="rId122" Type="http://schemas.openxmlformats.org/officeDocument/2006/relationships/image" Target="../media/image254.png"/><Relationship Id="rId143" Type="http://schemas.openxmlformats.org/officeDocument/2006/relationships/image" Target="../media/image275.png"/><Relationship Id="rId148" Type="http://schemas.openxmlformats.org/officeDocument/2006/relationships/image" Target="../media/image280.png"/><Relationship Id="rId4" Type="http://schemas.openxmlformats.org/officeDocument/2006/relationships/image" Target="../media/image195.png"/><Relationship Id="rId9" Type="http://schemas.openxmlformats.org/officeDocument/2006/relationships/image" Target="../media/image199.png"/><Relationship Id="rId26" Type="http://schemas.openxmlformats.org/officeDocument/2006/relationships/customXml" Target="../ink/ink91.xml"/><Relationship Id="rId47" Type="http://schemas.openxmlformats.org/officeDocument/2006/relationships/image" Target="../media/image218.png"/><Relationship Id="rId68" Type="http://schemas.openxmlformats.org/officeDocument/2006/relationships/customXml" Target="../ink/ink112.xml"/><Relationship Id="rId89" Type="http://schemas.openxmlformats.org/officeDocument/2006/relationships/image" Target="../media/image236.png"/><Relationship Id="rId112" Type="http://schemas.openxmlformats.org/officeDocument/2006/relationships/customXml" Target="../ink/ink134.xml"/><Relationship Id="rId133" Type="http://schemas.openxmlformats.org/officeDocument/2006/relationships/image" Target="../media/image265.png"/><Relationship Id="rId154" Type="http://schemas.openxmlformats.org/officeDocument/2006/relationships/image" Target="../media/image286.png"/><Relationship Id="rId16" Type="http://schemas.openxmlformats.org/officeDocument/2006/relationships/customXml" Target="../ink/ink86.xml"/><Relationship Id="rId37" Type="http://schemas.openxmlformats.org/officeDocument/2006/relationships/image" Target="../media/image213.png"/><Relationship Id="rId58" Type="http://schemas.openxmlformats.org/officeDocument/2006/relationships/customXml" Target="../ink/ink107.xml"/><Relationship Id="rId79" Type="http://schemas.openxmlformats.org/officeDocument/2006/relationships/image" Target="../media/image231.png"/><Relationship Id="rId102" Type="http://schemas.openxmlformats.org/officeDocument/2006/relationships/customXml" Target="../ink/ink129.xml"/><Relationship Id="rId123" Type="http://schemas.openxmlformats.org/officeDocument/2006/relationships/image" Target="../media/image255.png"/><Relationship Id="rId144" Type="http://schemas.openxmlformats.org/officeDocument/2006/relationships/image" Target="../media/image276.png"/><Relationship Id="rId90" Type="http://schemas.openxmlformats.org/officeDocument/2006/relationships/customXml" Target="../ink/ink123.xml"/><Relationship Id="rId27" Type="http://schemas.openxmlformats.org/officeDocument/2006/relationships/image" Target="../media/image208.png"/><Relationship Id="rId48" Type="http://schemas.openxmlformats.org/officeDocument/2006/relationships/customXml" Target="../ink/ink102.xml"/><Relationship Id="rId69" Type="http://schemas.openxmlformats.org/officeDocument/2006/relationships/image" Target="../media/image167.png"/><Relationship Id="rId113" Type="http://schemas.openxmlformats.org/officeDocument/2006/relationships/image" Target="../media/image248.png"/><Relationship Id="rId134" Type="http://schemas.openxmlformats.org/officeDocument/2006/relationships/image" Target="../media/image26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.png"/><Relationship Id="rId18" Type="http://schemas.openxmlformats.org/officeDocument/2006/relationships/image" Target="../media/image298.png"/><Relationship Id="rId26" Type="http://schemas.openxmlformats.org/officeDocument/2006/relationships/image" Target="../media/image270.png"/><Relationship Id="rId39" Type="http://schemas.openxmlformats.org/officeDocument/2006/relationships/image" Target="../media/image308.png"/><Relationship Id="rId21" Type="http://schemas.openxmlformats.org/officeDocument/2006/relationships/image" Target="../media/image265.png"/><Relationship Id="rId34" Type="http://schemas.openxmlformats.org/officeDocument/2006/relationships/image" Target="../media/image303.png"/><Relationship Id="rId42" Type="http://schemas.openxmlformats.org/officeDocument/2006/relationships/image" Target="../media/image311.png"/><Relationship Id="rId47" Type="http://schemas.openxmlformats.org/officeDocument/2006/relationships/image" Target="../media/image314.png"/><Relationship Id="rId7" Type="http://schemas.openxmlformats.org/officeDocument/2006/relationships/image" Target="../media/image295.png"/><Relationship Id="rId2" Type="http://schemas.openxmlformats.org/officeDocument/2006/relationships/image" Target="../media/image291.png"/><Relationship Id="rId16" Type="http://schemas.openxmlformats.org/officeDocument/2006/relationships/image" Target="../media/image260.png"/><Relationship Id="rId29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55.png"/><Relationship Id="rId24" Type="http://schemas.openxmlformats.org/officeDocument/2006/relationships/image" Target="../media/image268.png"/><Relationship Id="rId32" Type="http://schemas.openxmlformats.org/officeDocument/2006/relationships/image" Target="../media/image301.png"/><Relationship Id="rId37" Type="http://schemas.openxmlformats.org/officeDocument/2006/relationships/image" Target="../media/image306.png"/><Relationship Id="rId40" Type="http://schemas.openxmlformats.org/officeDocument/2006/relationships/image" Target="../media/image309.png"/><Relationship Id="rId45" Type="http://schemas.openxmlformats.org/officeDocument/2006/relationships/image" Target="../media/image289.png"/><Relationship Id="rId5" Type="http://schemas.openxmlformats.org/officeDocument/2006/relationships/image" Target="../media/image293.png"/><Relationship Id="rId15" Type="http://schemas.openxmlformats.org/officeDocument/2006/relationships/image" Target="../media/image259.png"/><Relationship Id="rId23" Type="http://schemas.openxmlformats.org/officeDocument/2006/relationships/image" Target="../media/image267.png"/><Relationship Id="rId28" Type="http://schemas.openxmlformats.org/officeDocument/2006/relationships/image" Target="../media/image300.png"/><Relationship Id="rId36" Type="http://schemas.openxmlformats.org/officeDocument/2006/relationships/image" Target="../media/image305.png"/><Relationship Id="rId10" Type="http://schemas.openxmlformats.org/officeDocument/2006/relationships/image" Target="../media/image254.png"/><Relationship Id="rId19" Type="http://schemas.openxmlformats.org/officeDocument/2006/relationships/image" Target="../media/image299.png"/><Relationship Id="rId31" Type="http://schemas.openxmlformats.org/officeDocument/2006/relationships/image" Target="../media/image275.png"/><Relationship Id="rId44" Type="http://schemas.openxmlformats.org/officeDocument/2006/relationships/image" Target="../media/image288.png"/><Relationship Id="rId4" Type="http://schemas.openxmlformats.org/officeDocument/2006/relationships/image" Target="../media/image9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Relationship Id="rId27" Type="http://schemas.openxmlformats.org/officeDocument/2006/relationships/image" Target="../media/image271.png"/><Relationship Id="rId30" Type="http://schemas.openxmlformats.org/officeDocument/2006/relationships/image" Target="../media/image274.png"/><Relationship Id="rId35" Type="http://schemas.openxmlformats.org/officeDocument/2006/relationships/image" Target="../media/image304.png"/><Relationship Id="rId43" Type="http://schemas.openxmlformats.org/officeDocument/2006/relationships/image" Target="../media/image312.png"/><Relationship Id="rId48" Type="http://schemas.openxmlformats.org/officeDocument/2006/relationships/image" Target="../media/image315.png"/><Relationship Id="rId8" Type="http://schemas.openxmlformats.org/officeDocument/2006/relationships/image" Target="../media/image296.png"/><Relationship Id="rId3" Type="http://schemas.openxmlformats.org/officeDocument/2006/relationships/image" Target="../media/image292.png"/><Relationship Id="rId12" Type="http://schemas.openxmlformats.org/officeDocument/2006/relationships/image" Target="../media/image256.png"/><Relationship Id="rId17" Type="http://schemas.openxmlformats.org/officeDocument/2006/relationships/image" Target="../media/image297.png"/><Relationship Id="rId25" Type="http://schemas.openxmlformats.org/officeDocument/2006/relationships/image" Target="../media/image269.png"/><Relationship Id="rId33" Type="http://schemas.openxmlformats.org/officeDocument/2006/relationships/image" Target="../media/image302.png"/><Relationship Id="rId38" Type="http://schemas.openxmlformats.org/officeDocument/2006/relationships/image" Target="../media/image307.png"/><Relationship Id="rId46" Type="http://schemas.openxmlformats.org/officeDocument/2006/relationships/image" Target="../media/image313.png"/><Relationship Id="rId20" Type="http://schemas.openxmlformats.org/officeDocument/2006/relationships/image" Target="../media/image264.png"/><Relationship Id="rId41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40E2-DD24-1D43-A66D-5BF3DBDB5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61DFF-8AA5-2F4F-B64B-B833ECB65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441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5E9DDA5E-D46C-5E47-8F2E-A7B5575F7627}"/>
              </a:ext>
            </a:extLst>
          </p:cNvPr>
          <p:cNvGrpSpPr/>
          <p:nvPr/>
        </p:nvGrpSpPr>
        <p:grpSpPr>
          <a:xfrm>
            <a:off x="985136" y="618459"/>
            <a:ext cx="4989318" cy="3884260"/>
            <a:chOff x="985136" y="618459"/>
            <a:chExt cx="4989318" cy="38842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2BBD88-E22D-0443-8B60-DF86DC9F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9947" y="1017486"/>
              <a:ext cx="990795" cy="6057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C4511E-7B46-124C-AA6A-9C0ABA2C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1057" y="1017486"/>
              <a:ext cx="989264" cy="1502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FD6C60-6765-7A4F-85CE-6392FE6F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0109" y="2402267"/>
              <a:ext cx="804496" cy="1454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8D639-9563-EA43-B83B-82D18BA08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036" y="3298572"/>
              <a:ext cx="822081" cy="1486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2111A0-4C9B-8841-8706-FB2B9B58C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7984" y="2821561"/>
              <a:ext cx="832154" cy="150446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7D17A1-6621-4748-88AA-CA1F52618E25}"/>
                </a:ext>
              </a:extLst>
            </p:cNvPr>
            <p:cNvCxnSpPr>
              <a:cxnSpLocks/>
            </p:cNvCxnSpPr>
            <p:nvPr/>
          </p:nvCxnSpPr>
          <p:spPr>
            <a:xfrm>
              <a:off x="2332077" y="2793688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91626E-065E-784B-B118-44D46E34CD7F}"/>
                    </a:ext>
                  </a:extLst>
                </p:cNvPr>
                <p:cNvSpPr txBox="1"/>
                <p:nvPr/>
              </p:nvSpPr>
              <p:spPr>
                <a:xfrm>
                  <a:off x="2179535" y="2516689"/>
                  <a:ext cx="305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91626E-065E-784B-B118-44D46E34C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535" y="2516689"/>
                  <a:ext cx="30508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000" r="-4000" b="-22727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EE2753-52FB-D04F-BD99-A546B616EFAE}"/>
                </a:ext>
              </a:extLst>
            </p:cNvPr>
            <p:cNvCxnSpPr/>
            <p:nvPr/>
          </p:nvCxnSpPr>
          <p:spPr>
            <a:xfrm>
              <a:off x="1755872" y="1017486"/>
              <a:ext cx="0" cy="149920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065906B-17DD-BC4F-A15F-C44A73C9C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1058" y="958095"/>
              <a:ext cx="98926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88AD10-AB27-034B-85D4-540226475DA5}"/>
                </a:ext>
              </a:extLst>
            </p:cNvPr>
            <p:cNvSpPr txBox="1"/>
            <p:nvPr/>
          </p:nvSpPr>
          <p:spPr>
            <a:xfrm>
              <a:off x="1015189" y="1443921"/>
              <a:ext cx="8258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/>
                <a:t>Time</a:t>
              </a:r>
            </a:p>
            <a:p>
              <a:pPr algn="ctr"/>
              <a:r>
                <a:rPr lang="en-KR" dirty="0"/>
                <a:t>Points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87C246-A795-8D47-93DC-4277086AB24D}"/>
                </a:ext>
              </a:extLst>
            </p:cNvPr>
            <p:cNvSpPr txBox="1"/>
            <p:nvPr/>
          </p:nvSpPr>
          <p:spPr>
            <a:xfrm>
              <a:off x="1810774" y="618459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/>
                <a:t>Features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CE064EC-F467-A148-8426-84D346CAAE87}"/>
                    </a:ext>
                  </a:extLst>
                </p:cNvPr>
                <p:cNvSpPr txBox="1"/>
                <p:nvPr/>
              </p:nvSpPr>
              <p:spPr>
                <a:xfrm>
                  <a:off x="2195725" y="3372884"/>
                  <a:ext cx="2727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CE064EC-F467-A148-8426-84D346CAA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725" y="3372884"/>
                  <a:ext cx="27270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348" r="-4348" b="-17391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A3B45A6-A872-FC4E-B277-E12B9F7A5804}"/>
                </a:ext>
              </a:extLst>
            </p:cNvPr>
            <p:cNvCxnSpPr>
              <a:cxnSpLocks/>
            </p:cNvCxnSpPr>
            <p:nvPr/>
          </p:nvCxnSpPr>
          <p:spPr>
            <a:xfrm>
              <a:off x="2324859" y="3649883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83E7FA8-3228-B14B-8768-6979C6629CBC}"/>
                    </a:ext>
                  </a:extLst>
                </p:cNvPr>
                <p:cNvSpPr txBox="1"/>
                <p:nvPr/>
              </p:nvSpPr>
              <p:spPr>
                <a:xfrm>
                  <a:off x="2195725" y="4154391"/>
                  <a:ext cx="2889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83E7FA8-3228-B14B-8768-6979C6629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725" y="4154391"/>
                  <a:ext cx="28898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667" r="-4167" b="-30435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F786A7-E57B-ED4B-B7B1-4A5F64106866}"/>
                </a:ext>
              </a:extLst>
            </p:cNvPr>
            <p:cNvSpPr txBox="1"/>
            <p:nvPr/>
          </p:nvSpPr>
          <p:spPr>
            <a:xfrm>
              <a:off x="1015189" y="3003552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/>
                <a:t>Latent</a:t>
              </a:r>
            </a:p>
            <a:p>
              <a:pPr algn="ctr"/>
              <a:r>
                <a:rPr lang="en-KR" dirty="0"/>
                <a:t>Vector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393A76-DB24-8D44-A218-6815B04E401D}"/>
                </a:ext>
              </a:extLst>
            </p:cNvPr>
            <p:cNvSpPr txBox="1"/>
            <p:nvPr/>
          </p:nvSpPr>
          <p:spPr>
            <a:xfrm>
              <a:off x="985136" y="4133387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/>
                <a:t>Prediction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B1080C0-51A0-D640-B67B-E7411C5570DB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58" y="1894915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5F7C6DE-083F-7A40-A909-7A2613E00AE7}"/>
                    </a:ext>
                  </a:extLst>
                </p:cNvPr>
                <p:cNvSpPr txBox="1"/>
                <p:nvPr/>
              </p:nvSpPr>
              <p:spPr>
                <a:xfrm>
                  <a:off x="3539816" y="1617916"/>
                  <a:ext cx="3104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5F7C6DE-083F-7A40-A909-7A2613E00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9816" y="1617916"/>
                  <a:ext cx="31040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1538" b="-17391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5F4E46E-46DD-D343-B1A3-A9552B4A1F76}"/>
                    </a:ext>
                  </a:extLst>
                </p:cNvPr>
                <p:cNvSpPr txBox="1"/>
                <p:nvPr/>
              </p:nvSpPr>
              <p:spPr>
                <a:xfrm>
                  <a:off x="3556006" y="2474111"/>
                  <a:ext cx="2780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5F4E46E-46DD-D343-B1A3-A9552B4A1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006" y="2474111"/>
                  <a:ext cx="2780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348" r="-4348" b="-17391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CFEDC6-2371-EB45-9DF2-6732600483DF}"/>
                </a:ext>
              </a:extLst>
            </p:cNvPr>
            <p:cNvCxnSpPr>
              <a:cxnSpLocks/>
            </p:cNvCxnSpPr>
            <p:nvPr/>
          </p:nvCxnSpPr>
          <p:spPr>
            <a:xfrm>
              <a:off x="3685140" y="2751110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9065213-570A-AD46-BB55-FD94BD6E2452}"/>
                    </a:ext>
                  </a:extLst>
                </p:cNvPr>
                <p:cNvSpPr txBox="1"/>
                <p:nvPr/>
              </p:nvSpPr>
              <p:spPr>
                <a:xfrm>
                  <a:off x="3556006" y="3255618"/>
                  <a:ext cx="2943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9065213-570A-AD46-BB55-FD94BD6E2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006" y="3255618"/>
                  <a:ext cx="29431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2000" b="-36364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4322A4-51A2-D740-8267-FB47986C4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64062" y="2317053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1DBA005-6616-314D-B215-09103F8BCAF4}"/>
                    </a:ext>
                  </a:extLst>
                </p:cNvPr>
                <p:cNvSpPr txBox="1"/>
                <p:nvPr/>
              </p:nvSpPr>
              <p:spPr>
                <a:xfrm>
                  <a:off x="5311520" y="2040054"/>
                  <a:ext cx="3245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1DBA005-6616-314D-B215-09103F8BC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520" y="2040054"/>
                  <a:ext cx="32451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4815" b="-13043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501B-864F-2047-8E9E-1641B3781499}"/>
                    </a:ext>
                  </a:extLst>
                </p:cNvPr>
                <p:cNvSpPr txBox="1"/>
                <p:nvPr/>
              </p:nvSpPr>
              <p:spPr>
                <a:xfrm>
                  <a:off x="5327710" y="2896249"/>
                  <a:ext cx="2921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501B-864F-2047-8E9E-1641B3781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710" y="2896249"/>
                  <a:ext cx="29213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167" b="-8696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0DA3806-4E3C-874C-A92B-7E6C6829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456844" y="3173248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0B70B6B-FD0B-3940-9B7B-C95BEAEFBB12}"/>
                    </a:ext>
                  </a:extLst>
                </p:cNvPr>
                <p:cNvSpPr txBox="1"/>
                <p:nvPr/>
              </p:nvSpPr>
              <p:spPr>
                <a:xfrm>
                  <a:off x="5327710" y="3677756"/>
                  <a:ext cx="2951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0B70B6B-FD0B-3940-9B7B-C95BEAEFB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710" y="3677756"/>
                  <a:ext cx="295144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6667" b="-30435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6A2F70-23A2-0541-B80C-A49A5729B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82554" y="1017486"/>
              <a:ext cx="991900" cy="10527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A26D40D-CE59-A549-93F2-AF036506E49F}"/>
                    </a:ext>
                  </a:extLst>
                </p:cNvPr>
                <p:cNvSpPr txBox="1"/>
                <p:nvPr/>
              </p:nvSpPr>
              <p:spPr>
                <a:xfrm>
                  <a:off x="4419344" y="1112961"/>
                  <a:ext cx="4071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KR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A26D40D-CE59-A549-93F2-AF036506E4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44" y="1112961"/>
                  <a:ext cx="407163" cy="430887"/>
                </a:xfrm>
                <a:prstGeom prst="rect">
                  <a:avLst/>
                </a:prstGeom>
                <a:blipFill>
                  <a:blip r:embed="rId17"/>
                  <a:stretch>
                    <a:fillRect l="-6061" r="-303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8422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8C0268-FED6-CA43-B0B0-0EC8F0652DB2}"/>
              </a:ext>
            </a:extLst>
          </p:cNvPr>
          <p:cNvGrpSpPr/>
          <p:nvPr/>
        </p:nvGrpSpPr>
        <p:grpSpPr>
          <a:xfrm>
            <a:off x="1206943" y="670688"/>
            <a:ext cx="5025841" cy="3465816"/>
            <a:chOff x="1206943" y="670688"/>
            <a:chExt cx="5025841" cy="34658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2BBD88-E22D-0443-8B60-DF86DC9F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9526" y="2866846"/>
              <a:ext cx="990795" cy="6057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C4511E-7B46-124C-AA6A-9C0ABA2C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1057" y="1017486"/>
              <a:ext cx="989264" cy="1502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FD6C60-6765-7A4F-85CE-6392FE6F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397" y="3076559"/>
              <a:ext cx="804496" cy="1454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8D639-9563-EA43-B83B-82D18BA08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2397" y="1692770"/>
              <a:ext cx="822081" cy="14862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7D17A1-6621-4748-88AA-CA1F52618E25}"/>
                </a:ext>
              </a:extLst>
            </p:cNvPr>
            <p:cNvCxnSpPr>
              <a:cxnSpLocks/>
            </p:cNvCxnSpPr>
            <p:nvPr/>
          </p:nvCxnSpPr>
          <p:spPr>
            <a:xfrm>
              <a:off x="3193097" y="1767083"/>
              <a:ext cx="727646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91626E-065E-784B-B118-44D46E34CD7F}"/>
                    </a:ext>
                  </a:extLst>
                </p:cNvPr>
                <p:cNvSpPr txBox="1"/>
                <p:nvPr/>
              </p:nvSpPr>
              <p:spPr>
                <a:xfrm>
                  <a:off x="2888013" y="1630267"/>
                  <a:ext cx="27206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91626E-065E-784B-B118-44D46E34C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013" y="1630267"/>
                  <a:ext cx="27206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3636" r="-9091" b="-2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EE2753-52FB-D04F-BD99-A546B616EFAE}"/>
                </a:ext>
              </a:extLst>
            </p:cNvPr>
            <p:cNvCxnSpPr/>
            <p:nvPr/>
          </p:nvCxnSpPr>
          <p:spPr>
            <a:xfrm>
              <a:off x="1755872" y="1017486"/>
              <a:ext cx="0" cy="149920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065906B-17DD-BC4F-A15F-C44A73C9C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1058" y="958095"/>
              <a:ext cx="98926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88AD10-AB27-034B-85D4-540226475DA5}"/>
                </a:ext>
              </a:extLst>
            </p:cNvPr>
            <p:cNvSpPr txBox="1"/>
            <p:nvPr/>
          </p:nvSpPr>
          <p:spPr>
            <a:xfrm>
              <a:off x="1206943" y="1536249"/>
              <a:ext cx="611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1200" dirty="0"/>
                <a:t>Time</a:t>
              </a:r>
            </a:p>
            <a:p>
              <a:pPr algn="ctr"/>
              <a:r>
                <a:rPr lang="en-KR" sz="1200" dirty="0"/>
                <a:t>Points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87C246-A795-8D47-93DC-4277086AB24D}"/>
                </a:ext>
              </a:extLst>
            </p:cNvPr>
            <p:cNvSpPr txBox="1"/>
            <p:nvPr/>
          </p:nvSpPr>
          <p:spPr>
            <a:xfrm>
              <a:off x="1939621" y="670688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1200" dirty="0"/>
                <a:t>Features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CE064EC-F467-A148-8426-84D346CAAE87}"/>
                    </a:ext>
                  </a:extLst>
                </p:cNvPr>
                <p:cNvSpPr txBox="1"/>
                <p:nvPr/>
              </p:nvSpPr>
              <p:spPr>
                <a:xfrm>
                  <a:off x="4334672" y="1798984"/>
                  <a:ext cx="2424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CE064EC-F467-A148-8426-84D346CAA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672" y="1798984"/>
                  <a:ext cx="242438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 b="-25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83E7FA8-3228-B14B-8768-6979C6629CBC}"/>
                    </a:ext>
                  </a:extLst>
                </p:cNvPr>
                <p:cNvSpPr txBox="1"/>
                <p:nvPr/>
              </p:nvSpPr>
              <p:spPr>
                <a:xfrm>
                  <a:off x="5678522" y="1646427"/>
                  <a:ext cx="25725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83E7FA8-3228-B14B-8768-6979C6629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522" y="1646427"/>
                  <a:ext cx="257250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19048" r="-4762" b="-3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F786A7-E57B-ED4B-B7B1-4A5F64106866}"/>
                </a:ext>
              </a:extLst>
            </p:cNvPr>
            <p:cNvSpPr txBox="1"/>
            <p:nvPr/>
          </p:nvSpPr>
          <p:spPr>
            <a:xfrm>
              <a:off x="3806405" y="1185306"/>
              <a:ext cx="122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1200" dirty="0"/>
                <a:t>Enriched</a:t>
              </a:r>
            </a:p>
            <a:p>
              <a:pPr algn="ctr"/>
              <a:r>
                <a:rPr lang="en-KR" sz="1200" dirty="0"/>
                <a:t>Representation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393A76-DB24-8D44-A218-6815B04E401D}"/>
                </a:ext>
              </a:extLst>
            </p:cNvPr>
            <p:cNvSpPr txBox="1"/>
            <p:nvPr/>
          </p:nvSpPr>
          <p:spPr>
            <a:xfrm>
              <a:off x="5366841" y="1402288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1200" dirty="0"/>
                <a:t>Prediction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C1EC1D5-9D24-404E-826A-9B2B00F8EC3F}"/>
                </a:ext>
              </a:extLst>
            </p:cNvPr>
            <p:cNvCxnSpPr>
              <a:cxnSpLocks/>
            </p:cNvCxnSpPr>
            <p:nvPr/>
          </p:nvCxnSpPr>
          <p:spPr>
            <a:xfrm>
              <a:off x="4911959" y="1770885"/>
              <a:ext cx="727646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9AFBEC-96E9-124A-873E-F8A5B5571555}"/>
                    </a:ext>
                  </a:extLst>
                </p:cNvPr>
                <p:cNvSpPr txBox="1"/>
                <p:nvPr/>
              </p:nvSpPr>
              <p:spPr>
                <a:xfrm>
                  <a:off x="2213896" y="3644061"/>
                  <a:ext cx="24205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KR" sz="11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9AFBEC-96E9-124A-873E-F8A5B55715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896" y="3644061"/>
                  <a:ext cx="242053" cy="492443"/>
                </a:xfrm>
                <a:prstGeom prst="rect">
                  <a:avLst/>
                </a:prstGeom>
                <a:blipFill>
                  <a:blip r:embed="rId9"/>
                  <a:stretch>
                    <a:fillRect l="-30000" r="-30000" b="-7692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5CC1D6A-9BCF-E640-A599-FD7351C6ED8F}"/>
                </a:ext>
              </a:extLst>
            </p:cNvPr>
            <p:cNvCxnSpPr>
              <a:cxnSpLocks/>
            </p:cNvCxnSpPr>
            <p:nvPr/>
          </p:nvCxnSpPr>
          <p:spPr>
            <a:xfrm>
              <a:off x="3193097" y="3149284"/>
              <a:ext cx="727646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1C8DB6B-02E7-D843-B089-1ED069626526}"/>
                    </a:ext>
                  </a:extLst>
                </p:cNvPr>
                <p:cNvSpPr txBox="1"/>
                <p:nvPr/>
              </p:nvSpPr>
              <p:spPr>
                <a:xfrm>
                  <a:off x="2888013" y="3012468"/>
                  <a:ext cx="27680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1C8DB6B-02E7-D843-B089-1ED069626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013" y="3012468"/>
                  <a:ext cx="276806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3043" r="-4348" b="-2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13D7E23-C5F2-FE4B-9724-3F465FA9F391}"/>
                    </a:ext>
                  </a:extLst>
                </p:cNvPr>
                <p:cNvSpPr txBox="1"/>
                <p:nvPr/>
              </p:nvSpPr>
              <p:spPr>
                <a:xfrm>
                  <a:off x="4294520" y="3186647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13D7E23-C5F2-FE4B-9724-3F465FA9F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520" y="3186647"/>
                  <a:ext cx="24718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4762" r="-9524" b="-2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05911F0-F1E9-A249-8FE6-90A3BEEB8CA5}"/>
                    </a:ext>
                  </a:extLst>
                </p:cNvPr>
                <p:cNvSpPr txBox="1"/>
                <p:nvPr/>
              </p:nvSpPr>
              <p:spPr>
                <a:xfrm>
                  <a:off x="5671405" y="3029242"/>
                  <a:ext cx="26199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05911F0-F1E9-A249-8FE6-90A3BEEB8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405" y="3029242"/>
                  <a:ext cx="261995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13636" r="-4545" b="-3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51514DC-1DB9-264A-B767-0D3F4A6C66C7}"/>
                </a:ext>
              </a:extLst>
            </p:cNvPr>
            <p:cNvCxnSpPr>
              <a:cxnSpLocks/>
            </p:cNvCxnSpPr>
            <p:nvPr/>
          </p:nvCxnSpPr>
          <p:spPr>
            <a:xfrm>
              <a:off x="4911959" y="3153086"/>
              <a:ext cx="727646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8E2126F-E543-5C40-A554-B76191000F26}"/>
                    </a:ext>
                  </a:extLst>
                </p:cNvPr>
                <p:cNvSpPr txBox="1"/>
                <p:nvPr/>
              </p:nvSpPr>
              <p:spPr>
                <a:xfrm>
                  <a:off x="4297086" y="3635996"/>
                  <a:ext cx="24205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KR" sz="1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8E2126F-E543-5C40-A554-B76191000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086" y="3635996"/>
                  <a:ext cx="242053" cy="492443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25000" b="-7692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1C914E-1C0D-184D-BAEA-B20022951FDA}"/>
                    </a:ext>
                  </a:extLst>
                </p:cNvPr>
                <p:cNvSpPr txBox="1"/>
                <p:nvPr/>
              </p:nvSpPr>
              <p:spPr>
                <a:xfrm>
                  <a:off x="5639605" y="3644060"/>
                  <a:ext cx="24205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KR" sz="11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1C914E-1C0D-184D-BAEA-B20022951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9605" y="3644060"/>
                  <a:ext cx="242053" cy="492443"/>
                </a:xfrm>
                <a:prstGeom prst="rect">
                  <a:avLst/>
                </a:prstGeom>
                <a:blipFill>
                  <a:blip r:embed="rId14"/>
                  <a:stretch>
                    <a:fillRect l="-30000" r="-25000" b="-7692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81899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2BBD88-E22D-0443-8B60-DF86DC9F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526" y="2866846"/>
            <a:ext cx="990795" cy="605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4511E-7B46-124C-AA6A-9C0ABA2CF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57" y="1017486"/>
            <a:ext cx="989264" cy="1502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D6C60-6765-7A4F-85CE-6392FE6F9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397" y="3076559"/>
            <a:ext cx="804496" cy="145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8D639-9563-EA43-B83B-82D18BA08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397" y="1692770"/>
            <a:ext cx="822081" cy="14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2111A0-4C9B-8841-8706-FB2B9B58C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992" y="4779159"/>
            <a:ext cx="832154" cy="1504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7D17A1-6621-4748-88AA-CA1F52618E25}"/>
              </a:ext>
            </a:extLst>
          </p:cNvPr>
          <p:cNvCxnSpPr>
            <a:cxnSpLocks/>
          </p:cNvCxnSpPr>
          <p:nvPr/>
        </p:nvCxnSpPr>
        <p:spPr>
          <a:xfrm>
            <a:off x="3193097" y="1767083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91626E-065E-784B-B118-44D46E34CD7F}"/>
                  </a:ext>
                </a:extLst>
              </p:cNvPr>
              <p:cNvSpPr txBox="1"/>
              <p:nvPr/>
            </p:nvSpPr>
            <p:spPr>
              <a:xfrm>
                <a:off x="2888013" y="1630267"/>
                <a:ext cx="305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91626E-065E-784B-B118-44D46E34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13" y="1630267"/>
                <a:ext cx="305084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EE2753-52FB-D04F-BD99-A546B616EFAE}"/>
              </a:ext>
            </a:extLst>
          </p:cNvPr>
          <p:cNvCxnSpPr/>
          <p:nvPr/>
        </p:nvCxnSpPr>
        <p:spPr>
          <a:xfrm>
            <a:off x="1755872" y="1017486"/>
            <a:ext cx="0" cy="149920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65906B-17DD-BC4F-A15F-C44A73C9C9D7}"/>
              </a:ext>
            </a:extLst>
          </p:cNvPr>
          <p:cNvCxnSpPr>
            <a:cxnSpLocks/>
          </p:cNvCxnSpPr>
          <p:nvPr/>
        </p:nvCxnSpPr>
        <p:spPr>
          <a:xfrm flipH="1">
            <a:off x="1841058" y="958095"/>
            <a:ext cx="98926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88AD10-AB27-034B-85D4-540226475DA5}"/>
              </a:ext>
            </a:extLst>
          </p:cNvPr>
          <p:cNvSpPr txBox="1"/>
          <p:nvPr/>
        </p:nvSpPr>
        <p:spPr>
          <a:xfrm>
            <a:off x="1015189" y="1443921"/>
            <a:ext cx="825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Time</a:t>
            </a:r>
          </a:p>
          <a:p>
            <a:pPr algn="ctr"/>
            <a:r>
              <a:rPr lang="en-KR" dirty="0"/>
              <a:t>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87C246-A795-8D47-93DC-4277086AB24D}"/>
              </a:ext>
            </a:extLst>
          </p:cNvPr>
          <p:cNvSpPr txBox="1"/>
          <p:nvPr/>
        </p:nvSpPr>
        <p:spPr>
          <a:xfrm>
            <a:off x="1810774" y="61845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E064EC-F467-A148-8426-84D346CAAE87}"/>
                  </a:ext>
                </a:extLst>
              </p:cNvPr>
              <p:cNvSpPr txBox="1"/>
              <p:nvPr/>
            </p:nvSpPr>
            <p:spPr>
              <a:xfrm>
                <a:off x="4297086" y="1818456"/>
                <a:ext cx="272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E064EC-F467-A148-8426-84D346CAA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86" y="1818456"/>
                <a:ext cx="272702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3E7FA8-3228-B14B-8768-6979C6629CBC}"/>
                  </a:ext>
                </a:extLst>
              </p:cNvPr>
              <p:cNvSpPr txBox="1"/>
              <p:nvPr/>
            </p:nvSpPr>
            <p:spPr>
              <a:xfrm>
                <a:off x="5673777" y="1628582"/>
                <a:ext cx="2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3E7FA8-3228-B14B-8768-6979C6629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7" y="1628582"/>
                <a:ext cx="288989" cy="276999"/>
              </a:xfrm>
              <a:prstGeom prst="rect">
                <a:avLst/>
              </a:prstGeom>
              <a:blipFill>
                <a:blip r:embed="rId9"/>
                <a:stretch>
                  <a:fillRect l="-16667" r="-4167" b="-2608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BF786A7-E57B-ED4B-B7B1-4A5F64106866}"/>
              </a:ext>
            </a:extLst>
          </p:cNvPr>
          <p:cNvSpPr txBox="1"/>
          <p:nvPr/>
        </p:nvSpPr>
        <p:spPr>
          <a:xfrm>
            <a:off x="4014059" y="1046439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Latent</a:t>
            </a:r>
          </a:p>
          <a:p>
            <a:pPr algn="ctr"/>
            <a:r>
              <a:rPr lang="en-KR" dirty="0"/>
              <a:t>Vector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93A76-DB24-8D44-A218-6815B04E401D}"/>
              </a:ext>
            </a:extLst>
          </p:cNvPr>
          <p:cNvSpPr txBox="1"/>
          <p:nvPr/>
        </p:nvSpPr>
        <p:spPr>
          <a:xfrm>
            <a:off x="5212976" y="1323438"/>
            <a:ext cx="12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Prediction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F6A2F70-23A2-0541-B80C-A49A5729BB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9526" y="4307973"/>
            <a:ext cx="991900" cy="105272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1EC1D5-9D24-404E-826A-9B2B00F8EC3F}"/>
              </a:ext>
            </a:extLst>
          </p:cNvPr>
          <p:cNvCxnSpPr>
            <a:cxnSpLocks/>
          </p:cNvCxnSpPr>
          <p:nvPr/>
        </p:nvCxnSpPr>
        <p:spPr>
          <a:xfrm>
            <a:off x="4911959" y="1770885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AFBEC-96E9-124A-873E-F8A5B5571555}"/>
                  </a:ext>
                </a:extLst>
              </p:cNvPr>
              <p:cNvSpPr txBox="1"/>
              <p:nvPr/>
            </p:nvSpPr>
            <p:spPr>
              <a:xfrm>
                <a:off x="2213896" y="3644061"/>
                <a:ext cx="2420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KR" sz="1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AFBEC-96E9-124A-873E-F8A5B5571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896" y="3644061"/>
                <a:ext cx="242053" cy="492443"/>
              </a:xfrm>
              <a:prstGeom prst="rect">
                <a:avLst/>
              </a:prstGeom>
              <a:blipFill>
                <a:blip r:embed="rId11"/>
                <a:stretch>
                  <a:fillRect l="-30000" r="-30000" b="-769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5CC1D6A-9BCF-E640-A599-FD7351C6ED8F}"/>
              </a:ext>
            </a:extLst>
          </p:cNvPr>
          <p:cNvCxnSpPr>
            <a:cxnSpLocks/>
          </p:cNvCxnSpPr>
          <p:nvPr/>
        </p:nvCxnSpPr>
        <p:spPr>
          <a:xfrm>
            <a:off x="3193097" y="3149284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C8DB6B-02E7-D843-B089-1ED069626526}"/>
                  </a:ext>
                </a:extLst>
              </p:cNvPr>
              <p:cNvSpPr txBox="1"/>
              <p:nvPr/>
            </p:nvSpPr>
            <p:spPr>
              <a:xfrm>
                <a:off x="2888013" y="3012468"/>
                <a:ext cx="310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C8DB6B-02E7-D843-B089-1ED069626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13" y="3012468"/>
                <a:ext cx="310406" cy="276999"/>
              </a:xfrm>
              <a:prstGeom prst="rect">
                <a:avLst/>
              </a:prstGeom>
              <a:blipFill>
                <a:blip r:embed="rId12"/>
                <a:stretch>
                  <a:fillRect l="-15385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3D7E23-C5F2-FE4B-9724-3F465FA9F391}"/>
                  </a:ext>
                </a:extLst>
              </p:cNvPr>
              <p:cNvSpPr txBox="1"/>
              <p:nvPr/>
            </p:nvSpPr>
            <p:spPr>
              <a:xfrm>
                <a:off x="4303666" y="3169719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3D7E23-C5F2-FE4B-9724-3F465FA9F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66" y="3169719"/>
                <a:ext cx="278025" cy="276999"/>
              </a:xfrm>
              <a:prstGeom prst="rect">
                <a:avLst/>
              </a:prstGeom>
              <a:blipFill>
                <a:blip r:embed="rId13"/>
                <a:stretch>
                  <a:fillRect l="-4348" r="-4348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5911F0-F1E9-A249-8FE6-90A3BEEB8CA5}"/>
                  </a:ext>
                </a:extLst>
              </p:cNvPr>
              <p:cNvSpPr txBox="1"/>
              <p:nvPr/>
            </p:nvSpPr>
            <p:spPr>
              <a:xfrm>
                <a:off x="5673777" y="3010783"/>
                <a:ext cx="294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5911F0-F1E9-A249-8FE6-90A3BEEB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7" y="3010783"/>
                <a:ext cx="294311" cy="276999"/>
              </a:xfrm>
              <a:prstGeom prst="rect">
                <a:avLst/>
              </a:prstGeom>
              <a:blipFill>
                <a:blip r:embed="rId14"/>
                <a:stretch>
                  <a:fillRect l="-16667" r="-4167" b="-3181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1514DC-1DB9-264A-B767-0D3F4A6C66C7}"/>
              </a:ext>
            </a:extLst>
          </p:cNvPr>
          <p:cNvCxnSpPr>
            <a:cxnSpLocks/>
          </p:cNvCxnSpPr>
          <p:nvPr/>
        </p:nvCxnSpPr>
        <p:spPr>
          <a:xfrm>
            <a:off x="4911959" y="3153086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9251BA-2264-CE44-92DF-B71875DE4F96}"/>
              </a:ext>
            </a:extLst>
          </p:cNvPr>
          <p:cNvCxnSpPr>
            <a:cxnSpLocks/>
          </p:cNvCxnSpPr>
          <p:nvPr/>
        </p:nvCxnSpPr>
        <p:spPr>
          <a:xfrm>
            <a:off x="3193097" y="4854384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00AA61-3C96-8147-9CA7-A42C45A6553F}"/>
                  </a:ext>
                </a:extLst>
              </p:cNvPr>
              <p:cNvSpPr txBox="1"/>
              <p:nvPr/>
            </p:nvSpPr>
            <p:spPr>
              <a:xfrm>
                <a:off x="2888013" y="4717568"/>
                <a:ext cx="324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00AA61-3C96-8147-9CA7-A42C45A65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13" y="4717568"/>
                <a:ext cx="324512" cy="276999"/>
              </a:xfrm>
              <a:prstGeom prst="rect">
                <a:avLst/>
              </a:prstGeom>
              <a:blipFill>
                <a:blip r:embed="rId15"/>
                <a:stretch>
                  <a:fillRect l="-15385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B5E7EF-0DC1-6543-A236-2F39F36AE595}"/>
                  </a:ext>
                </a:extLst>
              </p:cNvPr>
              <p:cNvSpPr txBox="1"/>
              <p:nvPr/>
            </p:nvSpPr>
            <p:spPr>
              <a:xfrm>
                <a:off x="4297086" y="4876112"/>
                <a:ext cx="292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B5E7EF-0DC1-6543-A236-2F39F36AE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86" y="4876112"/>
                <a:ext cx="292131" cy="276999"/>
              </a:xfrm>
              <a:prstGeom prst="rect">
                <a:avLst/>
              </a:prstGeom>
              <a:blipFill>
                <a:blip r:embed="rId16"/>
                <a:stretch>
                  <a:fillRect l="-8333" b="-1363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38D2FD-A4D8-1143-81C2-6E7562D033F1}"/>
                  </a:ext>
                </a:extLst>
              </p:cNvPr>
              <p:cNvSpPr txBox="1"/>
              <p:nvPr/>
            </p:nvSpPr>
            <p:spPr>
              <a:xfrm>
                <a:off x="5673777" y="4715883"/>
                <a:ext cx="295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38D2FD-A4D8-1143-81C2-6E7562D03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7" y="4715883"/>
                <a:ext cx="295144" cy="276999"/>
              </a:xfrm>
              <a:prstGeom prst="rect">
                <a:avLst/>
              </a:prstGeom>
              <a:blipFill>
                <a:blip r:embed="rId17"/>
                <a:stretch>
                  <a:fillRect l="-16667" b="-2608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1B23F5-627E-2043-8FA6-620DFBD886DB}"/>
              </a:ext>
            </a:extLst>
          </p:cNvPr>
          <p:cNvCxnSpPr>
            <a:cxnSpLocks/>
          </p:cNvCxnSpPr>
          <p:nvPr/>
        </p:nvCxnSpPr>
        <p:spPr>
          <a:xfrm>
            <a:off x="4911959" y="4858186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503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blipFill>
                <a:blip r:embed="rId3"/>
                <a:stretch>
                  <a:fillRect l="-16667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blipFill>
                <a:blip r:embed="rId4"/>
                <a:stretch>
                  <a:fillRect l="-12500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blipFill>
                <a:blip r:embed="rId10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blipFill>
                <a:blip r:embed="rId13"/>
                <a:stretch>
                  <a:fillRect l="-9302" r="-2326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blipFill>
                <a:blip r:embed="rId14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B239F18-531C-344A-9CE6-F2E6F15635DE}"/>
              </a:ext>
            </a:extLst>
          </p:cNvPr>
          <p:cNvCxnSpPr>
            <a:cxnSpLocks/>
          </p:cNvCxnSpPr>
          <p:nvPr/>
        </p:nvCxnSpPr>
        <p:spPr>
          <a:xfrm flipH="1">
            <a:off x="4646059" y="4709747"/>
            <a:ext cx="10633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0241B6C-A05D-0E49-A271-4BFDD2029FD5}"/>
                  </a:ext>
                </a:extLst>
              </p:cNvPr>
              <p:cNvSpPr txBox="1"/>
              <p:nvPr/>
            </p:nvSpPr>
            <p:spPr>
              <a:xfrm>
                <a:off x="4945820" y="4372302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0241B6C-A05D-0E49-A271-4BFDD202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0" y="4372302"/>
                <a:ext cx="290464" cy="285847"/>
              </a:xfrm>
              <a:prstGeom prst="rect">
                <a:avLst/>
              </a:prstGeom>
              <a:blipFill>
                <a:blip r:embed="rId16"/>
                <a:stretch>
                  <a:fillRect l="-16667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EF4B250-A678-994F-AFE2-5331AB9A7824}"/>
                  </a:ext>
                </a:extLst>
              </p:cNvPr>
              <p:cNvSpPr/>
              <p:nvPr/>
            </p:nvSpPr>
            <p:spPr>
              <a:xfrm>
                <a:off x="5882683" y="5884617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EF4B250-A678-994F-AFE2-5331AB9A7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3" y="5884617"/>
                <a:ext cx="795131" cy="79513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59606A3-5A44-884A-959D-A94428DB0707}"/>
              </a:ext>
            </a:extLst>
          </p:cNvPr>
          <p:cNvCxnSpPr>
            <a:cxnSpLocks/>
          </p:cNvCxnSpPr>
          <p:nvPr/>
        </p:nvCxnSpPr>
        <p:spPr>
          <a:xfrm flipV="1">
            <a:off x="6280249" y="5240217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55B4041-28E9-834D-BC81-9F4AA81ADBC7}"/>
              </a:ext>
            </a:extLst>
          </p:cNvPr>
          <p:cNvCxnSpPr>
            <a:cxnSpLocks/>
          </p:cNvCxnSpPr>
          <p:nvPr/>
        </p:nvCxnSpPr>
        <p:spPr>
          <a:xfrm flipH="1">
            <a:off x="2438427" y="4658149"/>
            <a:ext cx="10633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4A80BA4-1DED-FF4F-A3B8-0FAEB31E34F1}"/>
                  </a:ext>
                </a:extLst>
              </p:cNvPr>
              <p:cNvSpPr txBox="1"/>
              <p:nvPr/>
            </p:nvSpPr>
            <p:spPr>
              <a:xfrm>
                <a:off x="2738188" y="4320704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4A80BA4-1DED-FF4F-A3B8-0FAEB31E3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188" y="4320704"/>
                <a:ext cx="290464" cy="285847"/>
              </a:xfrm>
              <a:prstGeom prst="rect">
                <a:avLst/>
              </a:prstGeom>
              <a:blipFill>
                <a:blip r:embed="rId19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47CAF55-A10C-0342-A139-E0E474A8A540}"/>
                  </a:ext>
                </a:extLst>
              </p:cNvPr>
              <p:cNvSpPr/>
              <p:nvPr/>
            </p:nvSpPr>
            <p:spPr>
              <a:xfrm>
                <a:off x="3675051" y="58330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47CAF55-A10C-0342-A139-E0E474A8A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1" y="5833019"/>
                <a:ext cx="795131" cy="79513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3E0ECEA-3186-0A4A-96B7-97C1E4E8EA68}"/>
              </a:ext>
            </a:extLst>
          </p:cNvPr>
          <p:cNvCxnSpPr>
            <a:cxnSpLocks/>
          </p:cNvCxnSpPr>
          <p:nvPr/>
        </p:nvCxnSpPr>
        <p:spPr>
          <a:xfrm flipV="1">
            <a:off x="4072617" y="5188619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465E24F-6AAD-2740-8158-DDA843AEDE9C}"/>
                  </a:ext>
                </a:extLst>
              </p:cNvPr>
              <p:cNvSpPr/>
              <p:nvPr/>
            </p:nvSpPr>
            <p:spPr>
              <a:xfrm>
                <a:off x="8241164" y="5640343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465E24F-6AAD-2740-8158-DDA843AED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164" y="5640343"/>
                <a:ext cx="795131" cy="79513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7AFEEB-0FC5-1649-9D69-D8EAC47E6682}"/>
              </a:ext>
            </a:extLst>
          </p:cNvPr>
          <p:cNvCxnSpPr>
            <a:cxnSpLocks/>
          </p:cNvCxnSpPr>
          <p:nvPr/>
        </p:nvCxnSpPr>
        <p:spPr>
          <a:xfrm flipV="1">
            <a:off x="1858917" y="5137021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823177-7DF7-0547-8CF1-AC7AB437FFEE}"/>
                  </a:ext>
                </a:extLst>
              </p:cNvPr>
              <p:cNvSpPr txBox="1"/>
              <p:nvPr/>
            </p:nvSpPr>
            <p:spPr>
              <a:xfrm>
                <a:off x="11175496" y="4372301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823177-7DF7-0547-8CF1-AC7AB437F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5496" y="4372301"/>
                <a:ext cx="290464" cy="285847"/>
              </a:xfrm>
              <a:prstGeom prst="rect">
                <a:avLst/>
              </a:prstGeom>
              <a:blipFill>
                <a:blip r:embed="rId23"/>
                <a:stretch>
                  <a:fillRect l="-16667" r="-8333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E0192BE-4966-B44D-9FF4-166CA235C326}"/>
              </a:ext>
            </a:extLst>
          </p:cNvPr>
          <p:cNvCxnSpPr>
            <a:cxnSpLocks/>
          </p:cNvCxnSpPr>
          <p:nvPr/>
        </p:nvCxnSpPr>
        <p:spPr>
          <a:xfrm>
            <a:off x="10481291" y="375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/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blipFill>
                <a:blip r:embed="rId2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804D10DA-57D4-4945-9C39-C5BB102C8564}"/>
              </a:ext>
            </a:extLst>
          </p:cNvPr>
          <p:cNvCxnSpPr>
            <a:cxnSpLocks/>
          </p:cNvCxnSpPr>
          <p:nvPr/>
        </p:nvCxnSpPr>
        <p:spPr>
          <a:xfrm rot="5400000">
            <a:off x="8277343" y="988267"/>
            <a:ext cx="5976000" cy="1555200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55741" y="-1220219"/>
            <a:ext cx="1687202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3D6D2A3-B82D-564D-81C3-BBEAC4F86909}"/>
                  </a:ext>
                </a:extLst>
              </p:cNvPr>
              <p:cNvSpPr/>
              <p:nvPr/>
            </p:nvSpPr>
            <p:spPr>
              <a:xfrm>
                <a:off x="9703978" y="4341889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3D6D2A3-B82D-564D-81C3-BBEAC4F86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978" y="4341889"/>
                <a:ext cx="795131" cy="795131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22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blipFill>
                <a:blip r:embed="rId3"/>
                <a:stretch>
                  <a:fillRect l="-16667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blipFill>
                <a:blip r:embed="rId4"/>
                <a:stretch>
                  <a:fillRect l="-12500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blipFill>
                <a:blip r:embed="rId10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12A1A0-2DC9-2C4E-BAF2-239A29669112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8291479" y="3135926"/>
            <a:ext cx="1221480" cy="157382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blipFill>
                <a:blip r:embed="rId13"/>
                <a:stretch>
                  <a:fillRect l="-9302" r="-2326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786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/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757B5D-21EC-F64B-A1E7-F01A4D72D038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9910523" y="3533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9747311-F6A1-B746-BFF3-02CCACE19A22}"/>
              </a:ext>
            </a:extLst>
          </p:cNvPr>
          <p:cNvCxnSpPr>
            <a:cxnSpLocks/>
          </p:cNvCxnSpPr>
          <p:nvPr/>
        </p:nvCxnSpPr>
        <p:spPr>
          <a:xfrm flipH="1">
            <a:off x="8276333" y="4709747"/>
            <a:ext cx="10633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36E4265-2F7F-A44B-847A-A93CC7F866B2}"/>
                  </a:ext>
                </a:extLst>
              </p:cNvPr>
              <p:cNvSpPr txBox="1"/>
              <p:nvPr/>
            </p:nvSpPr>
            <p:spPr>
              <a:xfrm>
                <a:off x="8576094" y="4372302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36E4265-2F7F-A44B-847A-A93CC7F8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094" y="4372302"/>
                <a:ext cx="290464" cy="285847"/>
              </a:xfrm>
              <a:prstGeom prst="rect">
                <a:avLst/>
              </a:prstGeom>
              <a:blipFill>
                <a:blip r:embed="rId15"/>
                <a:stretch>
                  <a:fillRect l="-26087" r="-78261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/>
              <p:nvPr/>
            </p:nvSpPr>
            <p:spPr>
              <a:xfrm>
                <a:off x="9512957" y="5884617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7" y="5884617"/>
                <a:ext cx="795131" cy="79513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910523" y="5240217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blipFill>
                <a:blip r:embed="rId17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B239F18-531C-344A-9CE6-F2E6F15635DE}"/>
              </a:ext>
            </a:extLst>
          </p:cNvPr>
          <p:cNvCxnSpPr>
            <a:cxnSpLocks/>
          </p:cNvCxnSpPr>
          <p:nvPr/>
        </p:nvCxnSpPr>
        <p:spPr>
          <a:xfrm flipH="1">
            <a:off x="4646059" y="4709747"/>
            <a:ext cx="10633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0241B6C-A05D-0E49-A271-4BFDD2029FD5}"/>
                  </a:ext>
                </a:extLst>
              </p:cNvPr>
              <p:cNvSpPr txBox="1"/>
              <p:nvPr/>
            </p:nvSpPr>
            <p:spPr>
              <a:xfrm>
                <a:off x="4945820" y="4372302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0241B6C-A05D-0E49-A271-4BFDD202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0" y="4372302"/>
                <a:ext cx="290464" cy="285847"/>
              </a:xfrm>
              <a:prstGeom prst="rect">
                <a:avLst/>
              </a:prstGeom>
              <a:blipFill>
                <a:blip r:embed="rId19"/>
                <a:stretch>
                  <a:fillRect l="-16667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EF4B250-A678-994F-AFE2-5331AB9A7824}"/>
                  </a:ext>
                </a:extLst>
              </p:cNvPr>
              <p:cNvSpPr/>
              <p:nvPr/>
            </p:nvSpPr>
            <p:spPr>
              <a:xfrm>
                <a:off x="5882683" y="5884617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EF4B250-A678-994F-AFE2-5331AB9A7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3" y="5884617"/>
                <a:ext cx="795131" cy="79513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59606A3-5A44-884A-959D-A94428DB0707}"/>
              </a:ext>
            </a:extLst>
          </p:cNvPr>
          <p:cNvCxnSpPr>
            <a:cxnSpLocks/>
          </p:cNvCxnSpPr>
          <p:nvPr/>
        </p:nvCxnSpPr>
        <p:spPr>
          <a:xfrm flipV="1">
            <a:off x="6280249" y="5240217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55B4041-28E9-834D-BC81-9F4AA81ADBC7}"/>
              </a:ext>
            </a:extLst>
          </p:cNvPr>
          <p:cNvCxnSpPr>
            <a:cxnSpLocks/>
          </p:cNvCxnSpPr>
          <p:nvPr/>
        </p:nvCxnSpPr>
        <p:spPr>
          <a:xfrm flipH="1">
            <a:off x="2438427" y="4658149"/>
            <a:ext cx="10633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4A80BA4-1DED-FF4F-A3B8-0FAEB31E34F1}"/>
                  </a:ext>
                </a:extLst>
              </p:cNvPr>
              <p:cNvSpPr txBox="1"/>
              <p:nvPr/>
            </p:nvSpPr>
            <p:spPr>
              <a:xfrm>
                <a:off x="2738188" y="4320704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4A80BA4-1DED-FF4F-A3B8-0FAEB31E3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188" y="4320704"/>
                <a:ext cx="290464" cy="285847"/>
              </a:xfrm>
              <a:prstGeom prst="rect">
                <a:avLst/>
              </a:prstGeom>
              <a:blipFill>
                <a:blip r:embed="rId22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47CAF55-A10C-0342-A139-E0E474A8A540}"/>
                  </a:ext>
                </a:extLst>
              </p:cNvPr>
              <p:cNvSpPr/>
              <p:nvPr/>
            </p:nvSpPr>
            <p:spPr>
              <a:xfrm>
                <a:off x="3675051" y="58330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47CAF55-A10C-0342-A139-E0E474A8A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1" y="5833019"/>
                <a:ext cx="795131" cy="795131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3E0ECEA-3186-0A4A-96B7-97C1E4E8EA68}"/>
              </a:ext>
            </a:extLst>
          </p:cNvPr>
          <p:cNvCxnSpPr>
            <a:cxnSpLocks/>
          </p:cNvCxnSpPr>
          <p:nvPr/>
        </p:nvCxnSpPr>
        <p:spPr>
          <a:xfrm flipV="1">
            <a:off x="4072617" y="5188619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465E24F-6AAD-2740-8158-DDA843AEDE9C}"/>
                  </a:ext>
                </a:extLst>
              </p:cNvPr>
              <p:cNvSpPr/>
              <p:nvPr/>
            </p:nvSpPr>
            <p:spPr>
              <a:xfrm>
                <a:off x="1461351" y="5781421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465E24F-6AAD-2740-8158-DDA843AED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1" y="5781421"/>
                <a:ext cx="795131" cy="795131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7AFEEB-0FC5-1649-9D69-D8EAC47E6682}"/>
              </a:ext>
            </a:extLst>
          </p:cNvPr>
          <p:cNvCxnSpPr>
            <a:cxnSpLocks/>
          </p:cNvCxnSpPr>
          <p:nvPr/>
        </p:nvCxnSpPr>
        <p:spPr>
          <a:xfrm flipV="1">
            <a:off x="1858917" y="5137021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823177-7DF7-0547-8CF1-AC7AB437FFEE}"/>
                  </a:ext>
                </a:extLst>
              </p:cNvPr>
              <p:cNvSpPr txBox="1"/>
              <p:nvPr/>
            </p:nvSpPr>
            <p:spPr>
              <a:xfrm>
                <a:off x="11175496" y="4372301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823177-7DF7-0547-8CF1-AC7AB437F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5496" y="4372301"/>
                <a:ext cx="290464" cy="285847"/>
              </a:xfrm>
              <a:prstGeom prst="rect">
                <a:avLst/>
              </a:prstGeom>
              <a:blipFill>
                <a:blip r:embed="rId26"/>
                <a:stretch>
                  <a:fillRect l="-16667" r="-8333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E0192BE-4966-B44D-9FF4-166CA235C326}"/>
              </a:ext>
            </a:extLst>
          </p:cNvPr>
          <p:cNvCxnSpPr>
            <a:cxnSpLocks/>
          </p:cNvCxnSpPr>
          <p:nvPr/>
        </p:nvCxnSpPr>
        <p:spPr>
          <a:xfrm>
            <a:off x="10481291" y="375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/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blipFill>
                <a:blip r:embed="rId2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804D10DA-57D4-4945-9C39-C5BB102C8564}"/>
              </a:ext>
            </a:extLst>
          </p:cNvPr>
          <p:cNvCxnSpPr>
            <a:cxnSpLocks/>
          </p:cNvCxnSpPr>
          <p:nvPr/>
        </p:nvCxnSpPr>
        <p:spPr>
          <a:xfrm rot="5400000">
            <a:off x="8277343" y="988267"/>
            <a:ext cx="5976000" cy="1555200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55741" y="-1220219"/>
            <a:ext cx="1687202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2E8B1D3-84CD-5244-8302-ACEB56D7D649}"/>
                  </a:ext>
                </a:extLst>
              </p14:cNvPr>
              <p14:cNvContentPartPr/>
              <p14:nvPr/>
            </p14:nvContentPartPr>
            <p14:xfrm>
              <a:off x="6228052" y="989332"/>
              <a:ext cx="542880" cy="1170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2E8B1D3-84CD-5244-8302-ACEB56D7D6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9412" y="980332"/>
                <a:ext cx="560520" cy="11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C618D0A-08B9-304B-A651-6C8624633460}"/>
                  </a:ext>
                </a:extLst>
              </p14:cNvPr>
              <p14:cNvContentPartPr/>
              <p14:nvPr/>
            </p14:nvContentPartPr>
            <p14:xfrm>
              <a:off x="4711751" y="4951265"/>
              <a:ext cx="669240" cy="197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C618D0A-08B9-304B-A651-6C86246334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2751" y="4942625"/>
                <a:ext cx="6868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5BABF7B-83D7-0947-86BE-7980117AB202}"/>
                  </a:ext>
                </a:extLst>
              </p14:cNvPr>
              <p14:cNvContentPartPr/>
              <p14:nvPr/>
            </p14:nvContentPartPr>
            <p14:xfrm>
              <a:off x="6091271" y="2929145"/>
              <a:ext cx="954720" cy="1194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5BABF7B-83D7-0947-86BE-7980117AB2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2631" y="2920505"/>
                <a:ext cx="972360" cy="12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B732C4B-F7BD-EC4F-B182-AB54F9255C57}"/>
                  </a:ext>
                </a:extLst>
              </p14:cNvPr>
              <p14:cNvContentPartPr/>
              <p14:nvPr/>
            </p14:nvContentPartPr>
            <p14:xfrm>
              <a:off x="4563052" y="2504932"/>
              <a:ext cx="2520" cy="21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B732C4B-F7BD-EC4F-B182-AB54F9255C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54412" y="2495932"/>
                <a:ext cx="201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10ACDC2-F519-AE43-A95A-D882CE4A17CD}"/>
                  </a:ext>
                </a:extLst>
              </p14:cNvPr>
              <p14:cNvContentPartPr/>
              <p14:nvPr/>
            </p14:nvContentPartPr>
            <p14:xfrm>
              <a:off x="4552972" y="2653612"/>
              <a:ext cx="2520" cy="46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10ACDC2-F519-AE43-A95A-D882CE4A17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3972" y="2644612"/>
                <a:ext cx="201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7DB165-6FBF-C34E-9C7E-115DEE2AF467}"/>
                  </a:ext>
                </a:extLst>
              </p14:cNvPr>
              <p14:cNvContentPartPr/>
              <p14:nvPr/>
            </p14:nvContentPartPr>
            <p14:xfrm>
              <a:off x="4551172" y="2729932"/>
              <a:ext cx="2160" cy="42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7DB165-6FBF-C34E-9C7E-115DEE2AF4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2172" y="2720932"/>
                <a:ext cx="198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90AA245-726E-5F4E-8F21-92D14ABDA7ED}"/>
                  </a:ext>
                </a:extLst>
              </p14:cNvPr>
              <p14:cNvContentPartPr/>
              <p14:nvPr/>
            </p14:nvContentPartPr>
            <p14:xfrm>
              <a:off x="4553692" y="2785732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90AA245-726E-5F4E-8F21-92D14ABDA7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45052" y="2776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06A1A62-E022-8F44-9527-7FDF39F4EF36}"/>
                  </a:ext>
                </a:extLst>
              </p14:cNvPr>
              <p14:cNvContentPartPr/>
              <p14:nvPr/>
            </p14:nvContentPartPr>
            <p14:xfrm>
              <a:off x="1420612" y="1244212"/>
              <a:ext cx="735480" cy="828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06A1A62-E022-8F44-9527-7FDF39F4EF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11972" y="1235212"/>
                <a:ext cx="753120" cy="84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822B23E-DB08-B441-9896-7372ACD1A89B}"/>
                  </a:ext>
                </a:extLst>
              </p14:cNvPr>
              <p14:cNvContentPartPr/>
              <p14:nvPr/>
            </p14:nvContentPartPr>
            <p14:xfrm>
              <a:off x="2421412" y="1184812"/>
              <a:ext cx="555120" cy="902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822B23E-DB08-B441-9896-7372ACD1A89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12772" y="1176172"/>
                <a:ext cx="572760" cy="9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868F62-0DB9-4B4A-94EE-115A0CDA53F3}"/>
                  </a:ext>
                </a:extLst>
              </p14:cNvPr>
              <p14:cNvContentPartPr/>
              <p14:nvPr/>
            </p14:nvContentPartPr>
            <p14:xfrm>
              <a:off x="3552172" y="1172932"/>
              <a:ext cx="636120" cy="1030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868F62-0DB9-4B4A-94EE-115A0CDA53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43532" y="1163932"/>
                <a:ext cx="653760" cy="10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5F8AF26-01BF-4246-A9C4-C970350B963E}"/>
                  </a:ext>
                </a:extLst>
              </p14:cNvPr>
              <p14:cNvContentPartPr/>
              <p14:nvPr/>
            </p14:nvContentPartPr>
            <p14:xfrm>
              <a:off x="4513732" y="1072492"/>
              <a:ext cx="662040" cy="117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5F8AF26-01BF-4246-A9C4-C970350B96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05092" y="1063492"/>
                <a:ext cx="679680" cy="11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0A16A81-D9D3-EE4C-B37B-3248C2E116A9}"/>
                  </a:ext>
                </a:extLst>
              </p14:cNvPr>
              <p14:cNvContentPartPr/>
              <p14:nvPr/>
            </p14:nvContentPartPr>
            <p14:xfrm>
              <a:off x="1781692" y="789172"/>
              <a:ext cx="7560" cy="1047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0A16A81-D9D3-EE4C-B37B-3248C2E116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73052" y="780532"/>
                <a:ext cx="252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2F2B169-E164-D942-8C9C-63559EA90CF2}"/>
                  </a:ext>
                </a:extLst>
              </p14:cNvPr>
              <p14:cNvContentPartPr/>
              <p14:nvPr/>
            </p14:nvContentPartPr>
            <p14:xfrm>
              <a:off x="1780972" y="765052"/>
              <a:ext cx="316440" cy="84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2F2B169-E164-D942-8C9C-63559EA90C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72332" y="756052"/>
                <a:ext cx="3340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C07BE8D-4191-DB45-89FF-C956BFC9CE61}"/>
                  </a:ext>
                </a:extLst>
              </p14:cNvPr>
              <p14:cNvContentPartPr/>
              <p14:nvPr/>
            </p14:nvContentPartPr>
            <p14:xfrm>
              <a:off x="2771332" y="872332"/>
              <a:ext cx="15840" cy="136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C07BE8D-4191-DB45-89FF-C956BFC9CE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62692" y="863692"/>
                <a:ext cx="334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38D522F-8939-DC4F-8611-9E3FAEEBF526}"/>
                  </a:ext>
                </a:extLst>
              </p14:cNvPr>
              <p14:cNvContentPartPr/>
              <p14:nvPr/>
            </p14:nvContentPartPr>
            <p14:xfrm>
              <a:off x="2780692" y="844252"/>
              <a:ext cx="278280" cy="10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38D522F-8939-DC4F-8611-9E3FAEEBF5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71692" y="835612"/>
                <a:ext cx="295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C494163-4746-7D4A-9327-3282C4D270D5}"/>
                  </a:ext>
                </a:extLst>
              </p14:cNvPr>
              <p14:cNvContentPartPr/>
              <p14:nvPr/>
            </p14:nvContentPartPr>
            <p14:xfrm>
              <a:off x="3802732" y="615652"/>
              <a:ext cx="7920" cy="213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C494163-4746-7D4A-9327-3282C4D270D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93732" y="606652"/>
                <a:ext cx="255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DAB8DDF-1F59-D34D-BF8F-8819C5FF539F}"/>
                  </a:ext>
                </a:extLst>
              </p14:cNvPr>
              <p14:cNvContentPartPr/>
              <p14:nvPr/>
            </p14:nvContentPartPr>
            <p14:xfrm>
              <a:off x="3843052" y="709612"/>
              <a:ext cx="347400" cy="106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DAB8DDF-1F59-D34D-BF8F-8819C5FF53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34412" y="700612"/>
                <a:ext cx="3650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F23A8BA-0F66-D24B-AE0A-B04D25245421}"/>
                  </a:ext>
                </a:extLst>
              </p14:cNvPr>
              <p14:cNvContentPartPr/>
              <p14:nvPr/>
            </p14:nvContentPartPr>
            <p14:xfrm>
              <a:off x="4715692" y="740932"/>
              <a:ext cx="6840" cy="145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F23A8BA-0F66-D24B-AE0A-B04D252454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07052" y="732292"/>
                <a:ext cx="24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48BD8A2-09C7-1A4A-A69D-298CF4FD474E}"/>
                  </a:ext>
                </a:extLst>
              </p14:cNvPr>
              <p14:cNvContentPartPr/>
              <p14:nvPr/>
            </p14:nvContentPartPr>
            <p14:xfrm>
              <a:off x="4727212" y="784492"/>
              <a:ext cx="224280" cy="109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48BD8A2-09C7-1A4A-A69D-298CF4FD47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18572" y="775492"/>
                <a:ext cx="241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09220BA-5E59-EE4F-B3E4-3E6F76E1245E}"/>
                  </a:ext>
                </a:extLst>
              </p14:cNvPr>
              <p14:cNvContentPartPr/>
              <p14:nvPr/>
            </p14:nvContentPartPr>
            <p14:xfrm>
              <a:off x="5581132" y="715732"/>
              <a:ext cx="2880" cy="174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09220BA-5E59-EE4F-B3E4-3E6F76E1245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72492" y="707092"/>
                <a:ext cx="205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261AE8F-C8E4-2E44-B969-7668A36AB9A5}"/>
                  </a:ext>
                </a:extLst>
              </p14:cNvPr>
              <p14:cNvContentPartPr/>
              <p14:nvPr/>
            </p14:nvContentPartPr>
            <p14:xfrm>
              <a:off x="5626132" y="658132"/>
              <a:ext cx="254880" cy="136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261AE8F-C8E4-2E44-B969-7668A36AB9A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17132" y="649492"/>
                <a:ext cx="2725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1B0EE69-15F7-DA4A-881F-F6F11B42E070}"/>
                  </a:ext>
                </a:extLst>
              </p14:cNvPr>
              <p14:cNvContentPartPr/>
              <p14:nvPr/>
            </p14:nvContentPartPr>
            <p14:xfrm>
              <a:off x="5511652" y="1147732"/>
              <a:ext cx="210240" cy="101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1B0EE69-15F7-DA4A-881F-F6F11B42E07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02652" y="1139092"/>
                <a:ext cx="227880" cy="10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52F75E9-08F7-224C-AEE2-E11D05DB2F28}"/>
                  </a:ext>
                </a:extLst>
              </p14:cNvPr>
              <p14:cNvContentPartPr/>
              <p14:nvPr/>
            </p14:nvContentPartPr>
            <p14:xfrm>
              <a:off x="5565292" y="3111172"/>
              <a:ext cx="199800" cy="809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52F75E9-08F7-224C-AEE2-E11D05DB2F2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56292" y="3102532"/>
                <a:ext cx="217440" cy="8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F10040E-BB22-3644-8784-28FCFB5F3C84}"/>
                  </a:ext>
                </a:extLst>
              </p14:cNvPr>
              <p14:cNvContentPartPr/>
              <p14:nvPr/>
            </p14:nvContentPartPr>
            <p14:xfrm>
              <a:off x="6322372" y="648052"/>
              <a:ext cx="108360" cy="123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F10040E-BB22-3644-8784-28FCFB5F3C8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13372" y="639052"/>
                <a:ext cx="1260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8313E18-9E9D-A344-A4A8-71B90AA4D2F8}"/>
                  </a:ext>
                </a:extLst>
              </p14:cNvPr>
              <p14:cNvContentPartPr/>
              <p14:nvPr/>
            </p14:nvContentPartPr>
            <p14:xfrm>
              <a:off x="6484372" y="590092"/>
              <a:ext cx="57960" cy="136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8313E18-9E9D-A344-A4A8-71B90AA4D2F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75372" y="581452"/>
                <a:ext cx="75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C7C7265-77E3-754A-AC1A-56299A108C1D}"/>
                  </a:ext>
                </a:extLst>
              </p14:cNvPr>
              <p14:cNvContentPartPr/>
              <p14:nvPr/>
            </p14:nvContentPartPr>
            <p14:xfrm>
              <a:off x="6532612" y="629332"/>
              <a:ext cx="151560" cy="123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C7C7265-77E3-754A-AC1A-56299A108C1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23612" y="620692"/>
                <a:ext cx="169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93AEC6B-118B-514D-AEF8-D5B23F8FE4FE}"/>
                  </a:ext>
                </a:extLst>
              </p14:cNvPr>
              <p14:cNvContentPartPr/>
              <p14:nvPr/>
            </p14:nvContentPartPr>
            <p14:xfrm>
              <a:off x="6757612" y="576052"/>
              <a:ext cx="5400" cy="155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93AEC6B-118B-514D-AEF8-D5B23F8FE4F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48612" y="567052"/>
                <a:ext cx="230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E5220C1-0EE2-514B-91AA-AB37E8AFDD4C}"/>
                  </a:ext>
                </a:extLst>
              </p14:cNvPr>
              <p14:cNvContentPartPr/>
              <p14:nvPr/>
            </p14:nvContentPartPr>
            <p14:xfrm>
              <a:off x="6786052" y="560932"/>
              <a:ext cx="41760" cy="72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E5220C1-0EE2-514B-91AA-AB37E8AFDD4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77052" y="551932"/>
                <a:ext cx="59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610A7C6-16A7-6042-8D98-9A8508092E50}"/>
                  </a:ext>
                </a:extLst>
              </p14:cNvPr>
              <p14:cNvContentPartPr/>
              <p14:nvPr/>
            </p14:nvContentPartPr>
            <p14:xfrm>
              <a:off x="6994492" y="708892"/>
              <a:ext cx="76320" cy="196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610A7C6-16A7-6042-8D98-9A8508092E5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85492" y="700252"/>
                <a:ext cx="939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7ACF242-002E-6A4C-9DBB-357A093B29D5}"/>
                  </a:ext>
                </a:extLst>
              </p14:cNvPr>
              <p14:cNvContentPartPr/>
              <p14:nvPr/>
            </p14:nvContentPartPr>
            <p14:xfrm>
              <a:off x="4006132" y="4980652"/>
              <a:ext cx="2520" cy="9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7ACF242-002E-6A4C-9DBB-357A093B29D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97492" y="4972012"/>
                <a:ext cx="201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AB7093E-468B-FE49-8E5B-1BD24F383E26}"/>
                  </a:ext>
                </a:extLst>
              </p14:cNvPr>
              <p14:cNvContentPartPr/>
              <p14:nvPr/>
            </p14:nvContentPartPr>
            <p14:xfrm>
              <a:off x="8386252" y="922012"/>
              <a:ext cx="196560" cy="257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AB7093E-468B-FE49-8E5B-1BD24F383E2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377612" y="913012"/>
                <a:ext cx="2142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4B922D6-9965-4041-9D98-E2F8456C0414}"/>
                  </a:ext>
                </a:extLst>
              </p14:cNvPr>
              <p14:cNvContentPartPr/>
              <p14:nvPr/>
            </p14:nvContentPartPr>
            <p14:xfrm>
              <a:off x="9467692" y="932812"/>
              <a:ext cx="447120" cy="699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4B922D6-9965-4041-9D98-E2F8456C041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58692" y="924172"/>
                <a:ext cx="46476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FE0C296-5DAA-284A-A42F-29215EDCEB91}"/>
                  </a:ext>
                </a:extLst>
              </p14:cNvPr>
              <p14:cNvContentPartPr/>
              <p14:nvPr/>
            </p14:nvContentPartPr>
            <p14:xfrm>
              <a:off x="9477772" y="1756492"/>
              <a:ext cx="377640" cy="5086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FE0C296-5DAA-284A-A42F-29215EDCEB9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469132" y="1747492"/>
                <a:ext cx="39528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58196EA-0834-0A44-B26A-D38AC92F10D3}"/>
                  </a:ext>
                </a:extLst>
              </p14:cNvPr>
              <p14:cNvContentPartPr/>
              <p14:nvPr/>
            </p14:nvContentPartPr>
            <p14:xfrm>
              <a:off x="9428452" y="2482612"/>
              <a:ext cx="486360" cy="5396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58196EA-0834-0A44-B26A-D38AC92F10D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19452" y="2473612"/>
                <a:ext cx="50400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F54069B-8B1A-6140-9E37-200D2CD2A24D}"/>
                  </a:ext>
                </a:extLst>
              </p14:cNvPr>
              <p14:cNvContentPartPr/>
              <p14:nvPr/>
            </p14:nvContentPartPr>
            <p14:xfrm>
              <a:off x="9399292" y="3099652"/>
              <a:ext cx="794160" cy="5986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F54069B-8B1A-6140-9E37-200D2CD2A24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90652" y="3091012"/>
                <a:ext cx="81180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31A53EB-6847-1A40-9B22-5C664B3DF32B}"/>
                  </a:ext>
                </a:extLst>
              </p14:cNvPr>
              <p14:cNvContentPartPr/>
              <p14:nvPr/>
            </p14:nvContentPartPr>
            <p14:xfrm>
              <a:off x="9414052" y="3878332"/>
              <a:ext cx="961200" cy="552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31A53EB-6847-1A40-9B22-5C664B3DF32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05052" y="3869332"/>
                <a:ext cx="97884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AB10F56-C139-B741-B203-CFC3F113FE6A}"/>
                  </a:ext>
                </a:extLst>
              </p14:cNvPr>
              <p14:cNvContentPartPr/>
              <p14:nvPr/>
            </p14:nvContentPartPr>
            <p14:xfrm>
              <a:off x="9473452" y="5272612"/>
              <a:ext cx="13320" cy="5346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AB10F56-C139-B741-B203-CFC3F113FE6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464452" y="5263972"/>
                <a:ext cx="30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F1E6522-BB67-984D-ACC6-BA3680605F2E}"/>
                  </a:ext>
                </a:extLst>
              </p14:cNvPr>
              <p14:cNvContentPartPr/>
              <p14:nvPr/>
            </p14:nvContentPartPr>
            <p14:xfrm>
              <a:off x="9496492" y="5252092"/>
              <a:ext cx="929160" cy="542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F1E6522-BB67-984D-ACC6-BA3680605F2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87852" y="5243092"/>
                <a:ext cx="94680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C30FCA2-3F51-1644-A49C-1629A0F72BD3}"/>
                  </a:ext>
                </a:extLst>
              </p14:cNvPr>
              <p14:cNvContentPartPr/>
              <p14:nvPr/>
            </p14:nvContentPartPr>
            <p14:xfrm>
              <a:off x="8825812" y="924532"/>
              <a:ext cx="1826640" cy="4342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C30FCA2-3F51-1644-A49C-1629A0F72B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817172" y="915532"/>
                <a:ext cx="1844280" cy="43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4356492-9EE5-324E-9EF6-DF946E2E3F1A}"/>
                  </a:ext>
                </a:extLst>
              </p14:cNvPr>
              <p14:cNvContentPartPr/>
              <p14:nvPr/>
            </p14:nvContentPartPr>
            <p14:xfrm>
              <a:off x="10635892" y="2787892"/>
              <a:ext cx="409680" cy="432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4356492-9EE5-324E-9EF6-DF946E2E3F1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627252" y="2778892"/>
                <a:ext cx="4273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B790A17-C45F-B741-9913-1B0803B0BF97}"/>
                  </a:ext>
                </a:extLst>
              </p14:cNvPr>
              <p14:cNvContentPartPr/>
              <p14:nvPr/>
            </p14:nvContentPartPr>
            <p14:xfrm>
              <a:off x="11019292" y="2734252"/>
              <a:ext cx="35640" cy="111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B790A17-C45F-B741-9913-1B0803B0BF9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010652" y="2725612"/>
                <a:ext cx="532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125E9A3-CA3B-F04E-BCF0-32429D690953}"/>
                  </a:ext>
                </a:extLst>
              </p14:cNvPr>
              <p14:cNvContentPartPr/>
              <p14:nvPr/>
            </p14:nvContentPartPr>
            <p14:xfrm>
              <a:off x="11135572" y="2647132"/>
              <a:ext cx="585720" cy="244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125E9A3-CA3B-F04E-BCF0-32429D69095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126572" y="2638492"/>
                <a:ext cx="603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AA7516F-E34F-CF47-839D-307B8C7CB99C}"/>
                  </a:ext>
                </a:extLst>
              </p14:cNvPr>
              <p14:cNvContentPartPr/>
              <p14:nvPr/>
            </p14:nvContentPartPr>
            <p14:xfrm>
              <a:off x="9470932" y="5022772"/>
              <a:ext cx="1089000" cy="1059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AA7516F-E34F-CF47-839D-307B8C7CB99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462292" y="5014132"/>
                <a:ext cx="1106640" cy="10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7331063-7921-7D47-A3EE-E4DC8D25568A}"/>
                  </a:ext>
                </a:extLst>
              </p14:cNvPr>
              <p14:cNvContentPartPr/>
              <p14:nvPr/>
            </p14:nvContentPartPr>
            <p14:xfrm>
              <a:off x="10666852" y="5413732"/>
              <a:ext cx="248400" cy="64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7331063-7921-7D47-A3EE-E4DC8D25568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658212" y="5404732"/>
                <a:ext cx="2660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3730CE3-E381-D34F-95C9-5329081B5DC8}"/>
                  </a:ext>
                </a:extLst>
              </p14:cNvPr>
              <p14:cNvContentPartPr/>
              <p14:nvPr/>
            </p14:nvContentPartPr>
            <p14:xfrm>
              <a:off x="10856212" y="5344972"/>
              <a:ext cx="76320" cy="171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3730CE3-E381-D34F-95C9-5329081B5DC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847572" y="5336332"/>
                <a:ext cx="93960" cy="1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332C32C-E4B8-5F46-B2EF-63153FFE70AD}"/>
              </a:ext>
            </a:extLst>
          </p:cNvPr>
          <p:cNvGrpSpPr/>
          <p:nvPr/>
        </p:nvGrpSpPr>
        <p:grpSpPr>
          <a:xfrm>
            <a:off x="1476071" y="3166025"/>
            <a:ext cx="5675741" cy="2622827"/>
            <a:chOff x="1476071" y="3166025"/>
            <a:chExt cx="5675741" cy="262282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72BF2A-86C4-DF48-9E71-14347B23725E}"/>
                    </a:ext>
                  </a:extLst>
                </p14:cNvPr>
                <p14:cNvContentPartPr/>
                <p14:nvPr/>
              </p14:nvContentPartPr>
              <p14:xfrm>
                <a:off x="6228431" y="3337385"/>
                <a:ext cx="687960" cy="621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72BF2A-86C4-DF48-9E71-14347B2372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19791" y="3328385"/>
                  <a:ext cx="70560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A1CA6EF-4D5A-1742-94DA-E3F0677F4943}"/>
                    </a:ext>
                  </a:extLst>
                </p14:cNvPr>
                <p14:cNvContentPartPr/>
                <p14:nvPr/>
              </p14:nvContentPartPr>
              <p14:xfrm>
                <a:off x="5065631" y="4354745"/>
                <a:ext cx="81720" cy="676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A1CA6EF-4D5A-1742-94DA-E3F0677F49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56631" y="4345745"/>
                  <a:ext cx="9936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65F3919-DBB8-384A-8055-B55564C2EE2E}"/>
                    </a:ext>
                  </a:extLst>
                </p14:cNvPr>
                <p14:cNvContentPartPr/>
                <p14:nvPr/>
              </p14:nvContentPartPr>
              <p14:xfrm>
                <a:off x="5001551" y="4850465"/>
                <a:ext cx="436680" cy="168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65F3919-DBB8-384A-8055-B55564C2EE2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92911" y="4841465"/>
                  <a:ext cx="454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6C75B4A-B931-1F47-A6DE-6754A6ADC84E}"/>
                    </a:ext>
                  </a:extLst>
                </p14:cNvPr>
                <p14:cNvContentPartPr/>
                <p14:nvPr/>
              </p14:nvContentPartPr>
              <p14:xfrm>
                <a:off x="6392951" y="4139825"/>
                <a:ext cx="35640" cy="673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6C75B4A-B931-1F47-A6DE-6754A6ADC84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84311" y="4130825"/>
                  <a:ext cx="5328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FCE78F-575C-E545-985C-77F433A95504}"/>
                    </a:ext>
                  </a:extLst>
                </p14:cNvPr>
                <p14:cNvContentPartPr/>
                <p14:nvPr/>
              </p14:nvContentPartPr>
              <p14:xfrm>
                <a:off x="6354071" y="4805825"/>
                <a:ext cx="261000" cy="71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FCE78F-575C-E545-985C-77F433A955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45071" y="4797185"/>
                  <a:ext cx="278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CDF9AC7-6570-2E49-B185-E464B67D93C0}"/>
                    </a:ext>
                  </a:extLst>
                </p14:cNvPr>
                <p14:cNvContentPartPr/>
                <p14:nvPr/>
              </p14:nvContentPartPr>
              <p14:xfrm>
                <a:off x="5995871" y="4942625"/>
                <a:ext cx="873360" cy="280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CDF9AC7-6570-2E49-B185-E464B67D93C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87231" y="4933985"/>
                  <a:ext cx="891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4F24F1B-9126-A942-956D-C44BFD3E0904}"/>
                    </a:ext>
                  </a:extLst>
                </p14:cNvPr>
                <p14:cNvContentPartPr/>
                <p14:nvPr/>
              </p14:nvContentPartPr>
              <p14:xfrm>
                <a:off x="6904151" y="4746065"/>
                <a:ext cx="133920" cy="5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4F24F1B-9126-A942-956D-C44BFD3E09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95151" y="4737425"/>
                  <a:ext cx="151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C913A5-173E-0947-8F24-FD3D7A622AB8}"/>
                    </a:ext>
                  </a:extLst>
                </p14:cNvPr>
                <p14:cNvContentPartPr/>
                <p14:nvPr/>
              </p14:nvContentPartPr>
              <p14:xfrm>
                <a:off x="6586631" y="4750385"/>
                <a:ext cx="149040" cy="5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C913A5-173E-0947-8F24-FD3D7A622AB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77631" y="4741385"/>
                  <a:ext cx="166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A527AAE-A5AF-7C4D-9602-93D19D85108A}"/>
                    </a:ext>
                  </a:extLst>
                </p14:cNvPr>
                <p14:cNvContentPartPr/>
                <p14:nvPr/>
              </p14:nvContentPartPr>
              <p14:xfrm>
                <a:off x="5985071" y="4759385"/>
                <a:ext cx="29700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A527AAE-A5AF-7C4D-9602-93D19D85108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76431" y="4750385"/>
                  <a:ext cx="314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1261F26-5C6F-1049-85D9-5B4C906C98A7}"/>
                    </a:ext>
                  </a:extLst>
                </p14:cNvPr>
                <p14:cNvContentPartPr/>
                <p14:nvPr/>
              </p14:nvContentPartPr>
              <p14:xfrm>
                <a:off x="4829111" y="4809785"/>
                <a:ext cx="822600" cy="55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1261F26-5C6F-1049-85D9-5B4C906C98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20471" y="4800785"/>
                  <a:ext cx="840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CE2B363-FC1A-3B43-B590-9AA972081AC2}"/>
                    </a:ext>
                  </a:extLst>
                </p14:cNvPr>
                <p14:cNvContentPartPr/>
                <p14:nvPr/>
              </p14:nvContentPartPr>
              <p14:xfrm>
                <a:off x="4529231" y="4615385"/>
                <a:ext cx="2601720" cy="893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CE2B363-FC1A-3B43-B590-9AA972081A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20591" y="4606385"/>
                  <a:ext cx="261936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11F3F1-155D-5147-851D-EFEE9DFC9E6D}"/>
                    </a:ext>
                  </a:extLst>
                </p14:cNvPr>
                <p14:cNvContentPartPr/>
                <p14:nvPr/>
              </p14:nvContentPartPr>
              <p14:xfrm>
                <a:off x="4434191" y="3262145"/>
                <a:ext cx="360" cy="6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11F3F1-155D-5147-851D-EFEE9DFC9E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25191" y="3253505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D7BE2E6-7125-7E45-B2E4-A73EA17ECD3F}"/>
                    </a:ext>
                  </a:extLst>
                </p14:cNvPr>
                <p14:cNvContentPartPr/>
                <p14:nvPr/>
              </p14:nvContentPartPr>
              <p14:xfrm>
                <a:off x="1742111" y="3542585"/>
                <a:ext cx="641520" cy="65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D7BE2E6-7125-7E45-B2E4-A73EA17ECD3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733471" y="3533585"/>
                  <a:ext cx="6591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C1F96E7-9B9B-F740-B2AC-3B1C6FB6F70F}"/>
                    </a:ext>
                  </a:extLst>
                </p14:cNvPr>
                <p14:cNvContentPartPr/>
                <p14:nvPr/>
              </p14:nvContentPartPr>
              <p14:xfrm>
                <a:off x="2634191" y="3542585"/>
                <a:ext cx="573840" cy="679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C1F96E7-9B9B-F740-B2AC-3B1C6FB6F70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25551" y="3533585"/>
                  <a:ext cx="59148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FA8CA8F-6CCD-D342-839B-25A39ABF0E62}"/>
                    </a:ext>
                  </a:extLst>
                </p14:cNvPr>
                <p14:cNvContentPartPr/>
                <p14:nvPr/>
              </p14:nvContentPartPr>
              <p14:xfrm>
                <a:off x="3548951" y="3537545"/>
                <a:ext cx="669960" cy="670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FA8CA8F-6CCD-D342-839B-25A39ABF0E6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40311" y="3528545"/>
                  <a:ext cx="68760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B6E2D0-DFEE-4D42-9F2C-086E22ED8D25}"/>
                    </a:ext>
                  </a:extLst>
                </p14:cNvPr>
                <p14:cNvContentPartPr/>
                <p14:nvPr/>
              </p14:nvContentPartPr>
              <p14:xfrm>
                <a:off x="4707071" y="3410465"/>
                <a:ext cx="557280" cy="636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B6E2D0-DFEE-4D42-9F2C-086E22ED8D2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98071" y="3401825"/>
                  <a:ext cx="57492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172621-BFE2-2A43-B963-CA4D19EB7FD2}"/>
                    </a:ext>
                  </a:extLst>
                </p14:cNvPr>
                <p14:cNvContentPartPr/>
                <p14:nvPr/>
              </p14:nvContentPartPr>
              <p14:xfrm>
                <a:off x="1476071" y="3444305"/>
                <a:ext cx="3820320" cy="99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172621-BFE2-2A43-B963-CA4D19EB7FD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467431" y="3435305"/>
                  <a:ext cx="383796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48ACAF2-88E0-F944-8A4C-08DEDC2F3102}"/>
                    </a:ext>
                  </a:extLst>
                </p14:cNvPr>
                <p14:cNvContentPartPr/>
                <p14:nvPr/>
              </p14:nvContentPartPr>
              <p14:xfrm>
                <a:off x="1630511" y="3166025"/>
                <a:ext cx="4011480" cy="1233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48ACAF2-88E0-F944-8A4C-08DEDC2F310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621511" y="3157025"/>
                  <a:ext cx="4029120" cy="12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D1DF08C-FB26-CB48-9453-663B865E8736}"/>
                    </a:ext>
                  </a:extLst>
                </p14:cNvPr>
                <p14:cNvContentPartPr/>
                <p14:nvPr/>
              </p14:nvContentPartPr>
              <p14:xfrm>
                <a:off x="4662772" y="5117812"/>
                <a:ext cx="204120" cy="356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D1DF08C-FB26-CB48-9453-663B865E873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653772" y="5108812"/>
                  <a:ext cx="2217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99BE9AB-41E4-1F45-A2EE-D63D977CE433}"/>
                    </a:ext>
                  </a:extLst>
                </p14:cNvPr>
                <p14:cNvContentPartPr/>
                <p14:nvPr/>
              </p14:nvContentPartPr>
              <p14:xfrm>
                <a:off x="4856812" y="5385652"/>
                <a:ext cx="128880" cy="30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99BE9AB-41E4-1F45-A2EE-D63D977CE43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848172" y="5376652"/>
                  <a:ext cx="146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DD4DB5D-C699-3348-BCEA-93EDB55C24FB}"/>
                    </a:ext>
                  </a:extLst>
                </p14:cNvPr>
                <p14:cNvContentPartPr/>
                <p14:nvPr/>
              </p14:nvContentPartPr>
              <p14:xfrm>
                <a:off x="4959412" y="5375212"/>
                <a:ext cx="45000" cy="178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DD4DB5D-C699-3348-BCEA-93EDB55C24F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50772" y="5366212"/>
                  <a:ext cx="62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6BCFE55-1866-E346-8C5B-3AC3B93D0335}"/>
                    </a:ext>
                  </a:extLst>
                </p14:cNvPr>
                <p14:cNvContentPartPr/>
                <p14:nvPr/>
              </p14:nvContentPartPr>
              <p14:xfrm>
                <a:off x="5038972" y="5404012"/>
                <a:ext cx="162000" cy="71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6BCFE55-1866-E346-8C5B-3AC3B93D033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29972" y="5395372"/>
                  <a:ext cx="179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CEBE528-476C-3B44-AFC3-D8D7E87A3747}"/>
                    </a:ext>
                  </a:extLst>
                </p14:cNvPr>
                <p14:cNvContentPartPr/>
                <p14:nvPr/>
              </p14:nvContentPartPr>
              <p14:xfrm>
                <a:off x="5134012" y="5402212"/>
                <a:ext cx="324360" cy="102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CEBE528-476C-3B44-AFC3-D8D7E87A374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125372" y="5393572"/>
                  <a:ext cx="342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D6E8811-E21F-5146-B699-00CDD8E0F4E7}"/>
                    </a:ext>
                  </a:extLst>
                </p14:cNvPr>
                <p14:cNvContentPartPr/>
                <p14:nvPr/>
              </p14:nvContentPartPr>
              <p14:xfrm>
                <a:off x="5490412" y="5303212"/>
                <a:ext cx="360" cy="2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D6E8811-E21F-5146-B699-00CDD8E0F4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81412" y="5294212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080C53E-48A9-CF41-A079-407C811B0B80}"/>
                    </a:ext>
                  </a:extLst>
                </p14:cNvPr>
                <p14:cNvContentPartPr/>
                <p14:nvPr/>
              </p14:nvContentPartPr>
              <p14:xfrm>
                <a:off x="5556652" y="5436772"/>
                <a:ext cx="39240" cy="58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080C53E-48A9-CF41-A079-407C811B0B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47652" y="5427772"/>
                  <a:ext cx="56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362C2F1-E098-284F-9DBA-EA2DA0BEFE8C}"/>
                    </a:ext>
                  </a:extLst>
                </p14:cNvPr>
                <p14:cNvContentPartPr/>
                <p14:nvPr/>
              </p14:nvContentPartPr>
              <p14:xfrm>
                <a:off x="5598412" y="5366572"/>
                <a:ext cx="26280" cy="104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362C2F1-E098-284F-9DBA-EA2DA0BEFE8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89412" y="5357572"/>
                  <a:ext cx="43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005D95-F9EE-4D4C-9B7B-562B418A24CF}"/>
                    </a:ext>
                  </a:extLst>
                </p14:cNvPr>
                <p14:cNvContentPartPr/>
                <p14:nvPr/>
              </p14:nvContentPartPr>
              <p14:xfrm>
                <a:off x="4806772" y="5630812"/>
                <a:ext cx="149400" cy="128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005D95-F9EE-4D4C-9B7B-562B418A24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98132" y="5621812"/>
                  <a:ext cx="167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0406942-FD8B-A944-862A-B7E78C518B8E}"/>
                    </a:ext>
                  </a:extLst>
                </p14:cNvPr>
                <p14:cNvContentPartPr/>
                <p14:nvPr/>
              </p14:nvContentPartPr>
              <p14:xfrm>
                <a:off x="4923052" y="5700292"/>
                <a:ext cx="127440" cy="75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0406942-FD8B-A944-862A-B7E78C518B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14412" y="5691292"/>
                  <a:ext cx="145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4C333E-C0F4-254F-843A-10102C8F2B54}"/>
                    </a:ext>
                  </a:extLst>
                </p14:cNvPr>
                <p14:cNvContentPartPr/>
                <p14:nvPr/>
              </p14:nvContentPartPr>
              <p14:xfrm>
                <a:off x="5062732" y="5606332"/>
                <a:ext cx="133560" cy="176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4C333E-C0F4-254F-843A-10102C8F2B5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53732" y="5597692"/>
                  <a:ext cx="151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4113340-A377-204F-9DE1-D022A7B11FB4}"/>
                    </a:ext>
                  </a:extLst>
                </p14:cNvPr>
                <p14:cNvContentPartPr/>
                <p14:nvPr/>
              </p14:nvContentPartPr>
              <p14:xfrm>
                <a:off x="5208892" y="5590852"/>
                <a:ext cx="1800" cy="96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4113340-A377-204F-9DE1-D022A7B11F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99892" y="5582212"/>
                  <a:ext cx="19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A90C258-17FC-BC48-9766-EA6BA087685B}"/>
                    </a:ext>
                  </a:extLst>
                </p14:cNvPr>
                <p14:cNvContentPartPr/>
                <p14:nvPr/>
              </p14:nvContentPartPr>
              <p14:xfrm>
                <a:off x="5217892" y="5710732"/>
                <a:ext cx="227520" cy="78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A90C258-17FC-BC48-9766-EA6BA08768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09252" y="5702092"/>
                  <a:ext cx="245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057D568-18ED-CF4A-B01D-C1B5D2449E27}"/>
                    </a:ext>
                  </a:extLst>
                </p14:cNvPr>
                <p14:cNvContentPartPr/>
                <p14:nvPr/>
              </p14:nvContentPartPr>
              <p14:xfrm>
                <a:off x="5409412" y="5615332"/>
                <a:ext cx="63000" cy="120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057D568-18ED-CF4A-B01D-C1B5D2449E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00412" y="5606692"/>
                  <a:ext cx="80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DAEDF77-A896-FA4C-98E3-6CEAC05EEB92}"/>
                    </a:ext>
                  </a:extLst>
                </p14:cNvPr>
                <p14:cNvContentPartPr/>
                <p14:nvPr/>
              </p14:nvContentPartPr>
              <p14:xfrm>
                <a:off x="5532892" y="5523532"/>
                <a:ext cx="426960" cy="236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DAEDF77-A896-FA4C-98E3-6CEAC05EEB9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24252" y="5514532"/>
                  <a:ext cx="444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B645609-E948-2D44-B5D3-A0D4B06BEB68}"/>
                    </a:ext>
                  </a:extLst>
                </p14:cNvPr>
                <p14:cNvContentPartPr/>
                <p14:nvPr/>
              </p14:nvContentPartPr>
              <p14:xfrm>
                <a:off x="6360172" y="5269732"/>
                <a:ext cx="102240" cy="168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B645609-E948-2D44-B5D3-A0D4B06BEB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51172" y="5260732"/>
                  <a:ext cx="119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D1F022C-8522-8741-A91F-BB07E0CCF6C5}"/>
                    </a:ext>
                  </a:extLst>
                </p14:cNvPr>
                <p14:cNvContentPartPr/>
                <p14:nvPr/>
              </p14:nvContentPartPr>
              <p14:xfrm>
                <a:off x="6466012" y="5346052"/>
                <a:ext cx="75960" cy="24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D1F022C-8522-8741-A91F-BB07E0CCF6C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57372" y="5337052"/>
                  <a:ext cx="93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437D8D9-72F4-CD41-B4E7-C4193138659E}"/>
                    </a:ext>
                  </a:extLst>
                </p14:cNvPr>
                <p14:cNvContentPartPr/>
                <p14:nvPr/>
              </p14:nvContentPartPr>
              <p14:xfrm>
                <a:off x="6509212" y="5379532"/>
                <a:ext cx="32760" cy="73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437D8D9-72F4-CD41-B4E7-C419313865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00572" y="5370532"/>
                  <a:ext cx="50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B71FCC9-0369-AF42-95FA-0813B4A1463B}"/>
                    </a:ext>
                  </a:extLst>
                </p14:cNvPr>
                <p14:cNvContentPartPr/>
                <p14:nvPr/>
              </p14:nvContentPartPr>
              <p14:xfrm>
                <a:off x="6600292" y="5343532"/>
                <a:ext cx="57600" cy="112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B71FCC9-0369-AF42-95FA-0813B4A1463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91652" y="5334892"/>
                  <a:ext cx="75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51494C8-1CD8-DF41-BEBC-B1716B91CE4E}"/>
                    </a:ext>
                  </a:extLst>
                </p14:cNvPr>
                <p14:cNvContentPartPr/>
                <p14:nvPr/>
              </p14:nvContentPartPr>
              <p14:xfrm>
                <a:off x="6661492" y="5318332"/>
                <a:ext cx="182520" cy="43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51494C8-1CD8-DF41-BEBC-B1716B91CE4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52492" y="5309692"/>
                  <a:ext cx="200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963895-4340-6046-A62A-5761C0E0EAB9}"/>
                    </a:ext>
                  </a:extLst>
                </p14:cNvPr>
                <p14:cNvContentPartPr/>
                <p14:nvPr/>
              </p14:nvContentPartPr>
              <p14:xfrm>
                <a:off x="6814132" y="5293492"/>
                <a:ext cx="16560" cy="220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963895-4340-6046-A62A-5761C0E0EAB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05132" y="5284852"/>
                  <a:ext cx="34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154005E-8E90-0C42-A8C6-8BEEE560768B}"/>
                    </a:ext>
                  </a:extLst>
                </p14:cNvPr>
                <p14:cNvContentPartPr/>
                <p14:nvPr/>
              </p14:nvContentPartPr>
              <p14:xfrm>
                <a:off x="6925372" y="5202412"/>
                <a:ext cx="360" cy="59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154005E-8E90-0C42-A8C6-8BEEE560768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16732" y="5193412"/>
                  <a:ext cx="18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AC544F1-A1D6-6B43-BC07-DF67C67B978C}"/>
                    </a:ext>
                  </a:extLst>
                </p14:cNvPr>
                <p14:cNvContentPartPr/>
                <p14:nvPr/>
              </p14:nvContentPartPr>
              <p14:xfrm>
                <a:off x="6921052" y="5405452"/>
                <a:ext cx="50760" cy="55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AC544F1-A1D6-6B43-BC07-DF67C67B97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12052" y="5396452"/>
                  <a:ext cx="68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4953F37-4249-884D-9C98-E5B4C37960FD}"/>
                    </a:ext>
                  </a:extLst>
                </p14:cNvPr>
                <p14:cNvContentPartPr/>
                <p14:nvPr/>
              </p14:nvContentPartPr>
              <p14:xfrm>
                <a:off x="6982612" y="5305012"/>
                <a:ext cx="54000" cy="137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4953F37-4249-884D-9C98-E5B4C37960F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73612" y="5296012"/>
                  <a:ext cx="71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5D589C4-D7B4-D249-AD6B-F1E48C66E34E}"/>
                    </a:ext>
                  </a:extLst>
                </p14:cNvPr>
                <p14:cNvContentPartPr/>
                <p14:nvPr/>
              </p14:nvContentPartPr>
              <p14:xfrm>
                <a:off x="6404092" y="5663212"/>
                <a:ext cx="109080" cy="106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5D589C4-D7B4-D249-AD6B-F1E48C66E3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95452" y="5654572"/>
                  <a:ext cx="126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4B61ACB-7D7C-0041-BD5A-75208AE66C9C}"/>
                    </a:ext>
                  </a:extLst>
                </p14:cNvPr>
                <p14:cNvContentPartPr/>
                <p14:nvPr/>
              </p14:nvContentPartPr>
              <p14:xfrm>
                <a:off x="6604972" y="5677612"/>
                <a:ext cx="65160" cy="83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4B61ACB-7D7C-0041-BD5A-75208AE66C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96332" y="5668972"/>
                  <a:ext cx="82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F6478F6-1AFA-964F-BBEE-898217445ABF}"/>
                    </a:ext>
                  </a:extLst>
                </p14:cNvPr>
                <p14:cNvContentPartPr/>
                <p14:nvPr/>
              </p14:nvContentPartPr>
              <p14:xfrm>
                <a:off x="6701092" y="5571052"/>
                <a:ext cx="143640" cy="191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F6478F6-1AFA-964F-BBEE-898217445AB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92452" y="5562412"/>
                  <a:ext cx="161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1704AC8-4554-1442-98E1-7A9E28BF4EAE}"/>
                    </a:ext>
                  </a:extLst>
                </p14:cNvPr>
                <p14:cNvContentPartPr/>
                <p14:nvPr/>
              </p14:nvContentPartPr>
              <p14:xfrm>
                <a:off x="6879652" y="5551972"/>
                <a:ext cx="5040" cy="90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1704AC8-4554-1442-98E1-7A9E28BF4EA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71012" y="5542972"/>
                  <a:ext cx="2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4289D39-0BBB-AE49-BF52-F11A72013A51}"/>
                    </a:ext>
                  </a:extLst>
                </p14:cNvPr>
                <p14:cNvContentPartPr/>
                <p14:nvPr/>
              </p14:nvContentPartPr>
              <p14:xfrm>
                <a:off x="6879652" y="5680132"/>
                <a:ext cx="119880" cy="27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4289D39-0BBB-AE49-BF52-F11A72013A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71012" y="5671492"/>
                  <a:ext cx="137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0761319-8568-C543-A66B-582971D27340}"/>
                    </a:ext>
                  </a:extLst>
                </p14:cNvPr>
                <p14:cNvContentPartPr/>
                <p14:nvPr/>
              </p14:nvContentPartPr>
              <p14:xfrm>
                <a:off x="6924652" y="5607772"/>
                <a:ext cx="47520" cy="81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0761319-8568-C543-A66B-582971D2734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15652" y="5599132"/>
                  <a:ext cx="65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EEB005B-82DD-6F44-ABB0-4798FD224644}"/>
                    </a:ext>
                  </a:extLst>
                </p14:cNvPr>
                <p14:cNvContentPartPr/>
                <p14:nvPr/>
              </p14:nvContentPartPr>
              <p14:xfrm>
                <a:off x="7038052" y="5540812"/>
                <a:ext cx="113760" cy="145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EEB005B-82DD-6F44-ABB0-4798FD22464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29412" y="5531812"/>
                  <a:ext cx="131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1822A9-B96B-F049-9D86-1818BB0D57B6}"/>
                    </a:ext>
                  </a:extLst>
                </p14:cNvPr>
                <p14:cNvContentPartPr/>
                <p14:nvPr/>
              </p14:nvContentPartPr>
              <p14:xfrm>
                <a:off x="3688252" y="4991092"/>
                <a:ext cx="988920" cy="80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1822A9-B96B-F049-9D86-1818BB0D57B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79612" y="4982092"/>
                  <a:ext cx="1006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AD51A2A-B7DF-9849-BC9E-0445D439A3A1}"/>
                    </a:ext>
                  </a:extLst>
                </p14:cNvPr>
                <p14:cNvContentPartPr/>
                <p14:nvPr/>
              </p14:nvContentPartPr>
              <p14:xfrm>
                <a:off x="3660892" y="4933132"/>
                <a:ext cx="114480" cy="185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AD51A2A-B7DF-9849-BC9E-0445D439A3A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52252" y="4924132"/>
                  <a:ext cx="132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E6564D0-E985-744C-AEF7-4BA7FF0F8EC2}"/>
                    </a:ext>
                  </a:extLst>
                </p14:cNvPr>
                <p14:cNvContentPartPr/>
                <p14:nvPr/>
              </p14:nvContentPartPr>
              <p14:xfrm>
                <a:off x="3073012" y="4858972"/>
                <a:ext cx="403560" cy="148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E6564D0-E985-744C-AEF7-4BA7FF0F8EC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64372" y="4850332"/>
                  <a:ext cx="421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6E2EB38-0E0B-6044-AD7D-21DE283047F1}"/>
                    </a:ext>
                  </a:extLst>
                </p14:cNvPr>
                <p14:cNvContentPartPr/>
                <p14:nvPr/>
              </p14:nvContentPartPr>
              <p14:xfrm>
                <a:off x="3062212" y="4856452"/>
                <a:ext cx="439920" cy="453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6E2EB38-0E0B-6044-AD7D-21DE283047F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53212" y="4847812"/>
                  <a:ext cx="4575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5DA6ECE-D0EB-8A44-9903-3B90C9E6EA20}"/>
                    </a:ext>
                  </a:extLst>
                </p14:cNvPr>
                <p14:cNvContentPartPr/>
                <p14:nvPr/>
              </p14:nvContentPartPr>
              <p14:xfrm>
                <a:off x="1598092" y="5031052"/>
                <a:ext cx="32760" cy="260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5DA6ECE-D0EB-8A44-9903-3B90C9E6EA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89452" y="5022052"/>
                  <a:ext cx="50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C9B8E30-777C-6E49-8C17-3797DE75DC22}"/>
                    </a:ext>
                  </a:extLst>
                </p14:cNvPr>
                <p14:cNvContentPartPr/>
                <p14:nvPr/>
              </p14:nvContentPartPr>
              <p14:xfrm>
                <a:off x="1598452" y="4999012"/>
                <a:ext cx="97920" cy="97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C9B8E30-777C-6E49-8C17-3797DE75DC2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89452" y="4990012"/>
                  <a:ext cx="115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6291626-4327-0A48-A919-8E12D4A42300}"/>
                    </a:ext>
                  </a:extLst>
                </p14:cNvPr>
                <p14:cNvContentPartPr/>
                <p14:nvPr/>
              </p14:nvContentPartPr>
              <p14:xfrm>
                <a:off x="1726972" y="4901452"/>
                <a:ext cx="342000" cy="225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6291626-4327-0A48-A919-8E12D4A4230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18332" y="4892812"/>
                  <a:ext cx="359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D5B13F7-5268-314B-8C5E-AE7FC00A0AF7}"/>
                    </a:ext>
                  </a:extLst>
                </p14:cNvPr>
                <p14:cNvContentPartPr/>
                <p14:nvPr/>
              </p14:nvContentPartPr>
              <p14:xfrm>
                <a:off x="2037292" y="4805332"/>
                <a:ext cx="110160" cy="259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D5B13F7-5268-314B-8C5E-AE7FC00A0AF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28652" y="4796692"/>
                  <a:ext cx="127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0BA9A12-8085-1947-B59A-83CCFCA0CC9B}"/>
                    </a:ext>
                  </a:extLst>
                </p14:cNvPr>
                <p14:cNvContentPartPr/>
                <p14:nvPr/>
              </p14:nvContentPartPr>
              <p14:xfrm>
                <a:off x="2157892" y="4821892"/>
                <a:ext cx="360" cy="25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0BA9A12-8085-1947-B59A-83CCFCA0CC9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49252" y="4813252"/>
                  <a:ext cx="1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427CC8B-016F-6D4A-B8E2-BD763E32E6F2}"/>
                    </a:ext>
                  </a:extLst>
                </p14:cNvPr>
                <p14:cNvContentPartPr/>
                <p14:nvPr/>
              </p14:nvContentPartPr>
              <p14:xfrm>
                <a:off x="2168332" y="4931692"/>
                <a:ext cx="61560" cy="117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427CC8B-016F-6D4A-B8E2-BD763E32E6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59692" y="4922692"/>
                  <a:ext cx="79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62242A7-7C7B-C546-8552-0B0A683CD703}"/>
                    </a:ext>
                  </a:extLst>
                </p14:cNvPr>
                <p14:cNvContentPartPr/>
                <p14:nvPr/>
              </p14:nvContentPartPr>
              <p14:xfrm>
                <a:off x="2286772" y="4930972"/>
                <a:ext cx="129600" cy="91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62242A7-7C7B-C546-8552-0B0A683CD70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78132" y="4921972"/>
                  <a:ext cx="147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0457A6-077B-3045-86A1-50C536A5C953}"/>
                    </a:ext>
                  </a:extLst>
                </p14:cNvPr>
                <p14:cNvContentPartPr/>
                <p14:nvPr/>
              </p14:nvContentPartPr>
              <p14:xfrm>
                <a:off x="2408812" y="4827652"/>
                <a:ext cx="163080" cy="63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0457A6-077B-3045-86A1-50C536A5C95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99812" y="4819012"/>
                  <a:ext cx="180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83A0B9A-09DD-AF4B-9DE4-498862A16CFB}"/>
                    </a:ext>
                  </a:extLst>
                </p14:cNvPr>
                <p14:cNvContentPartPr/>
                <p14:nvPr/>
              </p14:nvContentPartPr>
              <p14:xfrm>
                <a:off x="2514292" y="4793812"/>
                <a:ext cx="22320" cy="203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83A0B9A-09DD-AF4B-9DE4-498862A16C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05292" y="4785172"/>
                  <a:ext cx="39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67F54F6-682B-B240-805B-7988C242CBD9}"/>
                    </a:ext>
                  </a:extLst>
                </p14:cNvPr>
                <p14:cNvContentPartPr/>
                <p14:nvPr/>
              </p14:nvContentPartPr>
              <p14:xfrm>
                <a:off x="2598172" y="4750252"/>
                <a:ext cx="1440" cy="2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67F54F6-682B-B240-805B-7988C242CBD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89532" y="4741612"/>
                  <a:ext cx="19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D61A7B6-D53E-6944-A8F1-F7DE7415D199}"/>
                    </a:ext>
                  </a:extLst>
                </p14:cNvPr>
                <p14:cNvContentPartPr/>
                <p14:nvPr/>
              </p14:nvContentPartPr>
              <p14:xfrm>
                <a:off x="2603572" y="4893172"/>
                <a:ext cx="24480" cy="106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D61A7B6-D53E-6944-A8F1-F7DE7415D19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94572" y="4884532"/>
                  <a:ext cx="42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E64491-4639-D54F-9AD3-418076DAD5C6}"/>
                    </a:ext>
                  </a:extLst>
                </p14:cNvPr>
                <p14:cNvContentPartPr/>
                <p14:nvPr/>
              </p14:nvContentPartPr>
              <p14:xfrm>
                <a:off x="2633452" y="4937812"/>
                <a:ext cx="26640" cy="52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E64491-4639-D54F-9AD3-418076DAD5C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24452" y="4929172"/>
                  <a:ext cx="44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F73086D-D39A-CD4C-9E20-6F4A956907D2}"/>
                    </a:ext>
                  </a:extLst>
                </p14:cNvPr>
                <p14:cNvContentPartPr/>
                <p14:nvPr/>
              </p14:nvContentPartPr>
              <p14:xfrm>
                <a:off x="2675932" y="4934572"/>
                <a:ext cx="66240" cy="105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F73086D-D39A-CD4C-9E20-6F4A956907D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66932" y="4925572"/>
                  <a:ext cx="83880" cy="12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556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A0010-E6E2-984F-9FAF-D8B05DE7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38" y="707571"/>
            <a:ext cx="998397" cy="1290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FD574-B390-C042-993A-8656D9D1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735" y="3569958"/>
            <a:ext cx="998397" cy="1290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2D7EE-9940-434A-8D99-5C06DA29A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375" y="2783882"/>
            <a:ext cx="998397" cy="1290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6F4F96-6A17-2442-B3D5-66A80CF77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3981" y="5012593"/>
            <a:ext cx="998397" cy="1290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A73E4C-AC04-5346-8376-6ABED3D59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211" y="707571"/>
            <a:ext cx="998397" cy="1290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0443C4-EB53-3B4A-B774-4CF8695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7655" y="5290325"/>
            <a:ext cx="998397" cy="1290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89D2FA-E359-424A-982B-B39074964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0736" y="1997807"/>
            <a:ext cx="998397" cy="1290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4CE2-5DE2-6641-BD99-2730ABA4D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376" y="707571"/>
            <a:ext cx="998397" cy="1290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F894DE-3977-104C-85EC-01B75AE43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707571"/>
            <a:ext cx="998397" cy="1290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E96F2D-96B4-D04C-96D4-C204F3ACC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7137" y="2783882"/>
            <a:ext cx="998397" cy="12902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B9315-C9F5-0140-8D17-743E3EB7D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2210" y="2783882"/>
            <a:ext cx="998397" cy="12902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00BEDC-AA75-3F49-B31D-35C4E529C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104" y="2786140"/>
            <a:ext cx="998397" cy="12902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13E3E3-F5FB-3A4D-A1E6-82D32C17A3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783882"/>
            <a:ext cx="998397" cy="12902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5DD4DDF-F35D-DB41-A8B1-76DEA70E8D81}"/>
              </a:ext>
            </a:extLst>
          </p:cNvPr>
          <p:cNvGrpSpPr/>
          <p:nvPr/>
        </p:nvGrpSpPr>
        <p:grpSpPr>
          <a:xfrm>
            <a:off x="7757152" y="792972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5763468"/>
                    </p:ext>
                  </p:extLst>
                </p:nvPr>
              </p:nvGraphicFramePr>
              <p:xfrm>
                <a:off x="7628588" y="707571"/>
                <a:ext cx="278718" cy="1300103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278718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09165" y="792972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4350975"/>
                    </p:ext>
                  </p:extLst>
                </p:nvPr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57152" y="801523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FA1A1A-44D1-C146-848A-60A9ADAF5E2A}"/>
              </a:ext>
            </a:extLst>
          </p:cNvPr>
          <p:cNvGrpSpPr/>
          <p:nvPr/>
        </p:nvGrpSpPr>
        <p:grpSpPr>
          <a:xfrm>
            <a:off x="7757152" y="2869283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61323662"/>
                    </p:ext>
                  </p:extLst>
                </p:nvPr>
              </p:nvGraphicFramePr>
              <p:xfrm>
                <a:off x="7628589" y="707571"/>
                <a:ext cx="278717" cy="1300103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278717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09165" y="2869283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5748267"/>
                    </p:ext>
                  </p:extLst>
                </p:nvPr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57152" y="2877834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/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KR" sz="4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blipFill>
                <a:blip r:embed="rId15"/>
                <a:stretch>
                  <a:fillRect l="-29630" r="-29630" b="-545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DB6C834-A8BC-FA41-B90A-758ABAB4769C}"/>
              </a:ext>
            </a:extLst>
          </p:cNvPr>
          <p:cNvSpPr/>
          <p:nvPr/>
        </p:nvSpPr>
        <p:spPr>
          <a:xfrm>
            <a:off x="1589903" y="2728269"/>
            <a:ext cx="5609967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59DA148-71A4-BD4C-89CA-C542D74F92CA}"/>
              </a:ext>
            </a:extLst>
          </p:cNvPr>
          <p:cNvSpPr/>
          <p:nvPr/>
        </p:nvSpPr>
        <p:spPr>
          <a:xfrm>
            <a:off x="7599048" y="2728269"/>
            <a:ext cx="913223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88B23E5-CF0E-1847-B6E0-19101D650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103" y="703056"/>
            <a:ext cx="998397" cy="129023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D80A51-5585-7248-9760-7570E2B2A148}"/>
              </a:ext>
            </a:extLst>
          </p:cNvPr>
          <p:cNvCxnSpPr>
            <a:cxnSpLocks/>
          </p:cNvCxnSpPr>
          <p:nvPr/>
        </p:nvCxnSpPr>
        <p:spPr>
          <a:xfrm>
            <a:off x="6736598" y="4129730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93B90F-A3C0-F44D-AFEE-0AEA8DE8FE5A}"/>
              </a:ext>
            </a:extLst>
          </p:cNvPr>
          <p:cNvCxnSpPr>
            <a:cxnSpLocks/>
          </p:cNvCxnSpPr>
          <p:nvPr/>
        </p:nvCxnSpPr>
        <p:spPr>
          <a:xfrm>
            <a:off x="8064497" y="4135135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CA53C2-BFB0-4B4B-9818-36D04ADE8035}"/>
              </a:ext>
            </a:extLst>
          </p:cNvPr>
          <p:cNvSpPr txBox="1"/>
          <p:nvPr/>
        </p:nvSpPr>
        <p:spPr>
          <a:xfrm>
            <a:off x="2995666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M12</a:t>
            </a:r>
            <a:endParaRPr lang="en-KR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9A108-FA3E-6441-85A7-DFFE9F25EADB}"/>
              </a:ext>
            </a:extLst>
          </p:cNvPr>
          <p:cNvSpPr txBox="1"/>
          <p:nvPr/>
        </p:nvSpPr>
        <p:spPr>
          <a:xfrm>
            <a:off x="1978039" y="394520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M6</a:t>
            </a:r>
            <a:endParaRPr lang="en-KR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B7ED16-3A19-844A-951C-D5DDC3B3E119}"/>
              </a:ext>
            </a:extLst>
          </p:cNvPr>
          <p:cNvSpPr txBox="1"/>
          <p:nvPr/>
        </p:nvSpPr>
        <p:spPr>
          <a:xfrm>
            <a:off x="4084513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M18</a:t>
            </a:r>
            <a:endParaRPr lang="en-KR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47B284-31E3-4442-AB6D-E9B968F40ACC}"/>
              </a:ext>
            </a:extLst>
          </p:cNvPr>
          <p:cNvSpPr txBox="1"/>
          <p:nvPr/>
        </p:nvSpPr>
        <p:spPr>
          <a:xfrm>
            <a:off x="5216384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M24</a:t>
            </a:r>
            <a:endParaRPr lang="en-KR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0A9902-F339-764E-BF2F-BC5F47F6DFEA}"/>
              </a:ext>
            </a:extLst>
          </p:cNvPr>
          <p:cNvSpPr txBox="1"/>
          <p:nvPr/>
        </p:nvSpPr>
        <p:spPr>
          <a:xfrm>
            <a:off x="6303291" y="40392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M36</a:t>
            </a:r>
            <a:endParaRPr lang="en-KR" sz="16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F03A66F-1BEB-0045-B10A-D6BF5D0E87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72685" y="4539049"/>
            <a:ext cx="927824" cy="28885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44E9EFE-B2D0-C54B-9444-3BFFC8B7FC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54678" y="4549859"/>
            <a:ext cx="619637" cy="288000"/>
          </a:xfrm>
          <a:prstGeom prst="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D0BCA5-CE6C-274D-BFA4-4898E096F241}"/>
              </a:ext>
            </a:extLst>
          </p:cNvPr>
          <p:cNvSpPr/>
          <p:nvPr/>
        </p:nvSpPr>
        <p:spPr>
          <a:xfrm>
            <a:off x="6096000" y="4334390"/>
            <a:ext cx="2416266" cy="678204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F17155-550D-8E4C-97F6-663BA88ECD35}"/>
              </a:ext>
            </a:extLst>
          </p:cNvPr>
          <p:cNvSpPr txBox="1"/>
          <p:nvPr/>
        </p:nvSpPr>
        <p:spPr>
          <a:xfrm>
            <a:off x="6125692" y="4967159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Dynamic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9F3FDB-8E3F-4B40-8987-A2C6166053D8}"/>
              </a:ext>
            </a:extLst>
          </p:cNvPr>
          <p:cNvSpPr txBox="1"/>
          <p:nvPr/>
        </p:nvSpPr>
        <p:spPr>
          <a:xfrm>
            <a:off x="7444754" y="4979856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Static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1D1D1D-C4A0-344F-879D-5172CB90421C}"/>
              </a:ext>
            </a:extLst>
          </p:cNvPr>
          <p:cNvCxnSpPr>
            <a:cxnSpLocks/>
          </p:cNvCxnSpPr>
          <p:nvPr/>
        </p:nvCxnSpPr>
        <p:spPr>
          <a:xfrm flipH="1">
            <a:off x="5685601" y="4706186"/>
            <a:ext cx="41039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/>
              <p:nvPr/>
            </p:nvSpPr>
            <p:spPr>
              <a:xfrm>
                <a:off x="4659293" y="4384766"/>
                <a:ext cx="109517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293" y="4384766"/>
                <a:ext cx="1095172" cy="615553"/>
              </a:xfrm>
              <a:prstGeom prst="rect">
                <a:avLst/>
              </a:prstGeom>
              <a:blipFill>
                <a:blip r:embed="rId18"/>
                <a:stretch>
                  <a:fillRect l="-2273" t="-4082" r="-2273" b="-61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/>
              <p:nvPr/>
            </p:nvSpPr>
            <p:spPr>
              <a:xfrm>
                <a:off x="771718" y="3144499"/>
                <a:ext cx="8226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Patient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18" y="3144499"/>
                <a:ext cx="822661" cy="584775"/>
              </a:xfrm>
              <a:prstGeom prst="rect">
                <a:avLst/>
              </a:prstGeom>
              <a:blipFill>
                <a:blip r:embed="rId19"/>
                <a:stretch>
                  <a:fillRect l="-3030" t="-2128" r="-3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/>
              <p:nvPr/>
            </p:nvSpPr>
            <p:spPr>
              <a:xfrm>
                <a:off x="767242" y="1063912"/>
                <a:ext cx="8226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Patient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2" y="1063912"/>
                <a:ext cx="822661" cy="584775"/>
              </a:xfrm>
              <a:prstGeom prst="rect">
                <a:avLst/>
              </a:prstGeom>
              <a:blipFill>
                <a:blip r:embed="rId20"/>
                <a:stretch>
                  <a:fillRect l="-3030" t="-4348" r="-3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26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A0010-E6E2-984F-9FAF-D8B05DE7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38" y="707571"/>
            <a:ext cx="998397" cy="1290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2D7EE-9940-434A-8D99-5C06DA29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75" y="2783882"/>
            <a:ext cx="998397" cy="1290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A73E4C-AC04-5346-8376-6ABED3D59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211" y="707571"/>
            <a:ext cx="998397" cy="1290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4CE2-5DE2-6641-BD99-2730ABA4D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376" y="707571"/>
            <a:ext cx="998397" cy="1290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F894DE-3977-104C-85EC-01B75AE4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707571"/>
            <a:ext cx="998397" cy="1290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E96F2D-96B4-D04C-96D4-C204F3ACC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137" y="2783882"/>
            <a:ext cx="998397" cy="12902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B9315-C9F5-0140-8D17-743E3EB7D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210" y="2783882"/>
            <a:ext cx="998397" cy="12902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00BEDC-AA75-3F49-B31D-35C4E529C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104" y="2786140"/>
            <a:ext cx="998397" cy="12902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13E3E3-F5FB-3A4D-A1E6-82D32C17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783882"/>
            <a:ext cx="998397" cy="12902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5DD4DDF-F35D-DB41-A8B1-76DEA70E8D81}"/>
              </a:ext>
            </a:extLst>
          </p:cNvPr>
          <p:cNvGrpSpPr/>
          <p:nvPr/>
        </p:nvGrpSpPr>
        <p:grpSpPr>
          <a:xfrm>
            <a:off x="7757152" y="792972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28588" y="707571"/>
                <a:ext cx="278718" cy="1300103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78718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165" y="792972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7152" y="801523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FA1A1A-44D1-C146-848A-60A9ADAF5E2A}"/>
              </a:ext>
            </a:extLst>
          </p:cNvPr>
          <p:cNvGrpSpPr/>
          <p:nvPr/>
        </p:nvGrpSpPr>
        <p:grpSpPr>
          <a:xfrm>
            <a:off x="7757152" y="2869283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28589" y="707571"/>
                <a:ext cx="278717" cy="1300103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78717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165" y="2869283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7152" y="2877834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/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KR" sz="4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blipFill>
                <a:blip r:embed="rId11"/>
                <a:stretch>
                  <a:fillRect l="-29630" r="-29630" b="-545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DB6C834-A8BC-FA41-B90A-758ABAB4769C}"/>
              </a:ext>
            </a:extLst>
          </p:cNvPr>
          <p:cNvSpPr/>
          <p:nvPr/>
        </p:nvSpPr>
        <p:spPr>
          <a:xfrm>
            <a:off x="1589903" y="2728269"/>
            <a:ext cx="5609967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59DA148-71A4-BD4C-89CA-C542D74F92CA}"/>
              </a:ext>
            </a:extLst>
          </p:cNvPr>
          <p:cNvSpPr/>
          <p:nvPr/>
        </p:nvSpPr>
        <p:spPr>
          <a:xfrm>
            <a:off x="7599048" y="2728269"/>
            <a:ext cx="913223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88B23E5-CF0E-1847-B6E0-19101D650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103" y="703056"/>
            <a:ext cx="998397" cy="129023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D80A51-5585-7248-9760-7570E2B2A148}"/>
              </a:ext>
            </a:extLst>
          </p:cNvPr>
          <p:cNvCxnSpPr>
            <a:cxnSpLocks/>
          </p:cNvCxnSpPr>
          <p:nvPr/>
        </p:nvCxnSpPr>
        <p:spPr>
          <a:xfrm>
            <a:off x="6736598" y="4129730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93B90F-A3C0-F44D-AFEE-0AEA8DE8FE5A}"/>
              </a:ext>
            </a:extLst>
          </p:cNvPr>
          <p:cNvCxnSpPr>
            <a:cxnSpLocks/>
          </p:cNvCxnSpPr>
          <p:nvPr/>
        </p:nvCxnSpPr>
        <p:spPr>
          <a:xfrm>
            <a:off x="8064497" y="4135135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CA53C2-BFB0-4B4B-9818-36D04ADE8035}"/>
              </a:ext>
            </a:extLst>
          </p:cNvPr>
          <p:cNvSpPr txBox="1"/>
          <p:nvPr/>
        </p:nvSpPr>
        <p:spPr>
          <a:xfrm>
            <a:off x="2995666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M12</a:t>
            </a:r>
            <a:endParaRPr lang="en-KR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9A108-FA3E-6441-85A7-DFFE9F25EADB}"/>
              </a:ext>
            </a:extLst>
          </p:cNvPr>
          <p:cNvSpPr txBox="1"/>
          <p:nvPr/>
        </p:nvSpPr>
        <p:spPr>
          <a:xfrm>
            <a:off x="1978039" y="394520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M6</a:t>
            </a:r>
            <a:endParaRPr lang="en-KR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B7ED16-3A19-844A-951C-D5DDC3B3E119}"/>
              </a:ext>
            </a:extLst>
          </p:cNvPr>
          <p:cNvSpPr txBox="1"/>
          <p:nvPr/>
        </p:nvSpPr>
        <p:spPr>
          <a:xfrm>
            <a:off x="4084513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M18</a:t>
            </a:r>
            <a:endParaRPr lang="en-KR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47B284-31E3-4442-AB6D-E9B968F40ACC}"/>
              </a:ext>
            </a:extLst>
          </p:cNvPr>
          <p:cNvSpPr txBox="1"/>
          <p:nvPr/>
        </p:nvSpPr>
        <p:spPr>
          <a:xfrm>
            <a:off x="5216384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M24</a:t>
            </a:r>
            <a:endParaRPr lang="en-KR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0A9902-F339-764E-BF2F-BC5F47F6DFEA}"/>
              </a:ext>
            </a:extLst>
          </p:cNvPr>
          <p:cNvSpPr txBox="1"/>
          <p:nvPr/>
        </p:nvSpPr>
        <p:spPr>
          <a:xfrm>
            <a:off x="6303291" y="40392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M36</a:t>
            </a:r>
            <a:endParaRPr lang="en-KR" sz="16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F03A66F-1BEB-0045-B10A-D6BF5D0E87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2685" y="4539049"/>
            <a:ext cx="927824" cy="28885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44E9EFE-B2D0-C54B-9444-3BFFC8B7FC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4678" y="4549859"/>
            <a:ext cx="619637" cy="288000"/>
          </a:xfrm>
          <a:prstGeom prst="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D0BCA5-CE6C-274D-BFA4-4898E096F241}"/>
              </a:ext>
            </a:extLst>
          </p:cNvPr>
          <p:cNvSpPr/>
          <p:nvPr/>
        </p:nvSpPr>
        <p:spPr>
          <a:xfrm>
            <a:off x="6096000" y="4334390"/>
            <a:ext cx="2416266" cy="678204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F17155-550D-8E4C-97F6-663BA88ECD35}"/>
              </a:ext>
            </a:extLst>
          </p:cNvPr>
          <p:cNvSpPr txBox="1"/>
          <p:nvPr/>
        </p:nvSpPr>
        <p:spPr>
          <a:xfrm>
            <a:off x="6125692" y="4967159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Dynamic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9F3FDB-8E3F-4B40-8987-A2C6166053D8}"/>
              </a:ext>
            </a:extLst>
          </p:cNvPr>
          <p:cNvSpPr txBox="1"/>
          <p:nvPr/>
        </p:nvSpPr>
        <p:spPr>
          <a:xfrm>
            <a:off x="7444754" y="4979856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Static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1D1D1D-C4A0-344F-879D-5172CB90421C}"/>
              </a:ext>
            </a:extLst>
          </p:cNvPr>
          <p:cNvCxnSpPr>
            <a:cxnSpLocks/>
          </p:cNvCxnSpPr>
          <p:nvPr/>
        </p:nvCxnSpPr>
        <p:spPr>
          <a:xfrm flipH="1">
            <a:off x="5685601" y="4706186"/>
            <a:ext cx="41039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/>
              <p:nvPr/>
            </p:nvSpPr>
            <p:spPr>
              <a:xfrm>
                <a:off x="4659293" y="4384766"/>
                <a:ext cx="109517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293" y="4384766"/>
                <a:ext cx="1095172" cy="615553"/>
              </a:xfrm>
              <a:prstGeom prst="rect">
                <a:avLst/>
              </a:prstGeom>
              <a:blipFill>
                <a:blip r:embed="rId14"/>
                <a:stretch>
                  <a:fillRect l="-2273" t="-4082" r="-2273" b="-61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/>
              <p:nvPr/>
            </p:nvSpPr>
            <p:spPr>
              <a:xfrm>
                <a:off x="771718" y="3144499"/>
                <a:ext cx="8226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Patient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18" y="3144499"/>
                <a:ext cx="822661" cy="584775"/>
              </a:xfrm>
              <a:prstGeom prst="rect">
                <a:avLst/>
              </a:prstGeom>
              <a:blipFill>
                <a:blip r:embed="rId15"/>
                <a:stretch>
                  <a:fillRect l="-3030" t="-2128" r="-3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/>
              <p:nvPr/>
            </p:nvSpPr>
            <p:spPr>
              <a:xfrm>
                <a:off x="767242" y="1063912"/>
                <a:ext cx="8226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Patient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2" y="1063912"/>
                <a:ext cx="822661" cy="584775"/>
              </a:xfrm>
              <a:prstGeom prst="rect">
                <a:avLst/>
              </a:prstGeom>
              <a:blipFill>
                <a:blip r:embed="rId16"/>
                <a:stretch>
                  <a:fillRect l="-3030" t="-4348" r="-3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901B6F4-DDE0-6A47-A3C2-B95DC5058320}"/>
              </a:ext>
            </a:extLst>
          </p:cNvPr>
          <p:cNvSpPr txBox="1"/>
          <p:nvPr/>
        </p:nvSpPr>
        <p:spPr>
          <a:xfrm>
            <a:off x="7710873" y="39452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/>
              <a:t>SNPs</a:t>
            </a:r>
          </a:p>
        </p:txBody>
      </p:sp>
    </p:spTree>
    <p:extLst>
      <p:ext uri="{BB962C8B-B14F-4D97-AF65-F5344CB8AC3E}">
        <p14:creationId xmlns:p14="http://schemas.microsoft.com/office/powerpoint/2010/main" val="1493739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A0010-E6E2-984F-9FAF-D8B05DE7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38" y="707571"/>
            <a:ext cx="998397" cy="1290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2D7EE-9940-434A-8D99-5C06DA29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75" y="2783882"/>
            <a:ext cx="998397" cy="1290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A73E4C-AC04-5346-8376-6ABED3D59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211" y="707571"/>
            <a:ext cx="998397" cy="1290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4CE2-5DE2-6641-BD99-2730ABA4D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376" y="707571"/>
            <a:ext cx="998397" cy="1290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F894DE-3977-104C-85EC-01B75AE4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707571"/>
            <a:ext cx="998397" cy="1290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E96F2D-96B4-D04C-96D4-C204F3ACC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137" y="2783882"/>
            <a:ext cx="998397" cy="12902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B9315-C9F5-0140-8D17-743E3EB7D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210" y="2783882"/>
            <a:ext cx="998397" cy="12902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00BEDC-AA75-3F49-B31D-35C4E529C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104" y="2786140"/>
            <a:ext cx="998397" cy="12902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13E3E3-F5FB-3A4D-A1E6-82D32C17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783882"/>
            <a:ext cx="998397" cy="12902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5DD4DDF-F35D-DB41-A8B1-76DEA70E8D81}"/>
              </a:ext>
            </a:extLst>
          </p:cNvPr>
          <p:cNvGrpSpPr/>
          <p:nvPr/>
        </p:nvGrpSpPr>
        <p:grpSpPr>
          <a:xfrm>
            <a:off x="7757152" y="792972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28588" y="707571"/>
                <a:ext cx="278718" cy="1300103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78718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165" y="792972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7152" y="801523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FA1A1A-44D1-C146-848A-60A9ADAF5E2A}"/>
              </a:ext>
            </a:extLst>
          </p:cNvPr>
          <p:cNvGrpSpPr/>
          <p:nvPr/>
        </p:nvGrpSpPr>
        <p:grpSpPr>
          <a:xfrm>
            <a:off x="7757152" y="2869283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28589" y="707571"/>
                <a:ext cx="278717" cy="1300103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78717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165" y="2869283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7152" y="2877834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/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KR" sz="4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blipFill>
                <a:blip r:embed="rId11"/>
                <a:stretch>
                  <a:fillRect l="-29630" r="-29630" b="-545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DB6C834-A8BC-FA41-B90A-758ABAB4769C}"/>
              </a:ext>
            </a:extLst>
          </p:cNvPr>
          <p:cNvSpPr/>
          <p:nvPr/>
        </p:nvSpPr>
        <p:spPr>
          <a:xfrm>
            <a:off x="1589903" y="2728269"/>
            <a:ext cx="5609967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59DA148-71A4-BD4C-89CA-C542D74F92CA}"/>
              </a:ext>
            </a:extLst>
          </p:cNvPr>
          <p:cNvSpPr/>
          <p:nvPr/>
        </p:nvSpPr>
        <p:spPr>
          <a:xfrm>
            <a:off x="7599048" y="2728269"/>
            <a:ext cx="913223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88B23E5-CF0E-1847-B6E0-19101D650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103" y="703056"/>
            <a:ext cx="998397" cy="129023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D80A51-5585-7248-9760-7570E2B2A148}"/>
              </a:ext>
            </a:extLst>
          </p:cNvPr>
          <p:cNvCxnSpPr>
            <a:cxnSpLocks/>
          </p:cNvCxnSpPr>
          <p:nvPr/>
        </p:nvCxnSpPr>
        <p:spPr>
          <a:xfrm>
            <a:off x="6736598" y="4129730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93B90F-A3C0-F44D-AFEE-0AEA8DE8FE5A}"/>
              </a:ext>
            </a:extLst>
          </p:cNvPr>
          <p:cNvCxnSpPr>
            <a:cxnSpLocks/>
          </p:cNvCxnSpPr>
          <p:nvPr/>
        </p:nvCxnSpPr>
        <p:spPr>
          <a:xfrm>
            <a:off x="8064497" y="4135135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CA53C2-BFB0-4B4B-9818-36D04ADE8035}"/>
              </a:ext>
            </a:extLst>
          </p:cNvPr>
          <p:cNvSpPr txBox="1"/>
          <p:nvPr/>
        </p:nvSpPr>
        <p:spPr>
          <a:xfrm>
            <a:off x="4097562" y="40392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M12</a:t>
            </a:r>
            <a:endParaRPr lang="en-KR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9A108-FA3E-6441-85A7-DFFE9F25EADB}"/>
              </a:ext>
            </a:extLst>
          </p:cNvPr>
          <p:cNvSpPr txBox="1"/>
          <p:nvPr/>
        </p:nvSpPr>
        <p:spPr>
          <a:xfrm>
            <a:off x="3060326" y="39903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M6</a:t>
            </a:r>
            <a:endParaRPr lang="en-KR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B7ED16-3A19-844A-951C-D5DDC3B3E119}"/>
              </a:ext>
            </a:extLst>
          </p:cNvPr>
          <p:cNvSpPr txBox="1"/>
          <p:nvPr/>
        </p:nvSpPr>
        <p:spPr>
          <a:xfrm>
            <a:off x="5193229" y="3994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M18</a:t>
            </a:r>
            <a:endParaRPr lang="en-KR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47B284-31E3-4442-AB6D-E9B968F40ACC}"/>
              </a:ext>
            </a:extLst>
          </p:cNvPr>
          <p:cNvSpPr txBox="1"/>
          <p:nvPr/>
        </p:nvSpPr>
        <p:spPr>
          <a:xfrm>
            <a:off x="6299447" y="40661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M24</a:t>
            </a:r>
            <a:endParaRPr lang="en-KR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0A9902-F339-764E-BF2F-BC5F47F6DFEA}"/>
              </a:ext>
            </a:extLst>
          </p:cNvPr>
          <p:cNvSpPr txBox="1"/>
          <p:nvPr/>
        </p:nvSpPr>
        <p:spPr>
          <a:xfrm>
            <a:off x="1968968" y="406618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BL</a:t>
            </a:r>
            <a:endParaRPr lang="en-KR" sz="16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F03A66F-1BEB-0045-B10A-D6BF5D0E87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2685" y="4539049"/>
            <a:ext cx="927824" cy="28885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44E9EFE-B2D0-C54B-9444-3BFFC8B7FC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4678" y="4549859"/>
            <a:ext cx="619637" cy="288000"/>
          </a:xfrm>
          <a:prstGeom prst="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D0BCA5-CE6C-274D-BFA4-4898E096F241}"/>
              </a:ext>
            </a:extLst>
          </p:cNvPr>
          <p:cNvSpPr/>
          <p:nvPr/>
        </p:nvSpPr>
        <p:spPr>
          <a:xfrm>
            <a:off x="6096000" y="4334390"/>
            <a:ext cx="2416266" cy="678204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F17155-550D-8E4C-97F6-663BA88ECD35}"/>
              </a:ext>
            </a:extLst>
          </p:cNvPr>
          <p:cNvSpPr txBox="1"/>
          <p:nvPr/>
        </p:nvSpPr>
        <p:spPr>
          <a:xfrm>
            <a:off x="6125692" y="4967159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Dynamic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9F3FDB-8E3F-4B40-8987-A2C6166053D8}"/>
              </a:ext>
            </a:extLst>
          </p:cNvPr>
          <p:cNvSpPr txBox="1"/>
          <p:nvPr/>
        </p:nvSpPr>
        <p:spPr>
          <a:xfrm>
            <a:off x="7444754" y="4979856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Static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1D1D1D-C4A0-344F-879D-5172CB90421C}"/>
              </a:ext>
            </a:extLst>
          </p:cNvPr>
          <p:cNvCxnSpPr>
            <a:cxnSpLocks/>
          </p:cNvCxnSpPr>
          <p:nvPr/>
        </p:nvCxnSpPr>
        <p:spPr>
          <a:xfrm flipH="1">
            <a:off x="5685601" y="4693008"/>
            <a:ext cx="41039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/>
              <p:nvPr/>
            </p:nvSpPr>
            <p:spPr>
              <a:xfrm>
                <a:off x="2160694" y="4490860"/>
                <a:ext cx="1715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Prediction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KR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694" y="4490860"/>
                <a:ext cx="1715212" cy="369332"/>
              </a:xfrm>
              <a:prstGeom prst="rect">
                <a:avLst/>
              </a:prstGeom>
              <a:blipFill>
                <a:blip r:embed="rId1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/>
              <p:nvPr/>
            </p:nvSpPr>
            <p:spPr>
              <a:xfrm>
                <a:off x="358817" y="3113721"/>
                <a:ext cx="1274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Participant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7" y="3113721"/>
                <a:ext cx="1274708" cy="646331"/>
              </a:xfrm>
              <a:prstGeom prst="rect">
                <a:avLst/>
              </a:prstGeom>
              <a:blipFill>
                <a:blip r:embed="rId15"/>
                <a:stretch>
                  <a:fillRect l="-3960" t="-5769" r="-297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/>
              <p:nvPr/>
            </p:nvSpPr>
            <p:spPr>
              <a:xfrm>
                <a:off x="358817" y="1033134"/>
                <a:ext cx="1274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Participant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7" y="1033134"/>
                <a:ext cx="1274708" cy="646331"/>
              </a:xfrm>
              <a:prstGeom prst="rect">
                <a:avLst/>
              </a:prstGeom>
              <a:blipFill>
                <a:blip r:embed="rId16"/>
                <a:stretch>
                  <a:fillRect l="-3960" t="-3846" r="-297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901B6F4-DDE0-6A47-A3C2-B95DC5058320}"/>
              </a:ext>
            </a:extLst>
          </p:cNvPr>
          <p:cNvSpPr txBox="1"/>
          <p:nvPr/>
        </p:nvSpPr>
        <p:spPr>
          <a:xfrm>
            <a:off x="7558566" y="403928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/>
              <a:t>Genetics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F0DFEA-B71C-EF41-B6D7-33BEEE7C8C90}"/>
              </a:ext>
            </a:extLst>
          </p:cNvPr>
          <p:cNvGrpSpPr/>
          <p:nvPr/>
        </p:nvGrpSpPr>
        <p:grpSpPr>
          <a:xfrm>
            <a:off x="4152990" y="4549008"/>
            <a:ext cx="1532611" cy="288851"/>
            <a:chOff x="4152990" y="4549008"/>
            <a:chExt cx="1532611" cy="28885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D2898A3-A66D-A64F-8802-E41768E18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2990" y="4549008"/>
              <a:ext cx="927824" cy="28885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C955641-CDBD-1844-B09E-F072320E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65964" y="4549008"/>
              <a:ext cx="619637" cy="288000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2E0765C-F536-4548-AD7D-A5E4E67C23E3}"/>
              </a:ext>
            </a:extLst>
          </p:cNvPr>
          <p:cNvCxnSpPr>
            <a:cxnSpLocks/>
          </p:cNvCxnSpPr>
          <p:nvPr/>
        </p:nvCxnSpPr>
        <p:spPr>
          <a:xfrm flipH="1">
            <a:off x="3742591" y="4693008"/>
            <a:ext cx="41039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1C7C96-597A-BE40-BFE9-EFC8F75EDD82}"/>
                  </a:ext>
                </a:extLst>
              </p:cNvPr>
              <p:cNvSpPr txBox="1"/>
              <p:nvPr/>
            </p:nvSpPr>
            <p:spPr>
              <a:xfrm>
                <a:off x="4346267" y="4895303"/>
                <a:ext cx="1134349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KR" dirty="0"/>
                  <a:t> = 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K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K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KR" dirty="0"/>
                  <a:t>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1C7C96-597A-BE40-BFE9-EFC8F75ED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267" y="4895303"/>
                <a:ext cx="1134349" cy="299249"/>
              </a:xfrm>
              <a:prstGeom prst="rect">
                <a:avLst/>
              </a:prstGeom>
              <a:blipFill>
                <a:blip r:embed="rId17"/>
                <a:stretch>
                  <a:fillRect l="-5556" t="-20833" r="-11111" b="-458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90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9C0B762-ED1B-D641-8810-1C1882529304}"/>
              </a:ext>
            </a:extLst>
          </p:cNvPr>
          <p:cNvGrpSpPr/>
          <p:nvPr/>
        </p:nvGrpSpPr>
        <p:grpSpPr>
          <a:xfrm>
            <a:off x="2220496" y="2550819"/>
            <a:ext cx="1268280" cy="261720"/>
            <a:chOff x="2220496" y="2550819"/>
            <a:chExt cx="12682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47560D-8AA6-9345-871A-548A18AE7E3D}"/>
                    </a:ext>
                  </a:extLst>
                </p14:cNvPr>
                <p14:cNvContentPartPr/>
                <p14:nvPr/>
              </p14:nvContentPartPr>
              <p14:xfrm>
                <a:off x="2220496" y="2550819"/>
                <a:ext cx="191160" cy="243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47560D-8AA6-9345-871A-548A18AE7E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11496" y="2542179"/>
                  <a:ext cx="208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A0830A-799A-924D-A5AD-8661EE454F0E}"/>
                    </a:ext>
                  </a:extLst>
                </p14:cNvPr>
                <p14:cNvContentPartPr/>
                <p14:nvPr/>
              </p14:nvContentPartPr>
              <p14:xfrm>
                <a:off x="2409496" y="2607339"/>
                <a:ext cx="163440" cy="205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A0830A-799A-924D-A5AD-8661EE454F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00496" y="2598699"/>
                  <a:ext cx="181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B1A054-9CC3-344B-AFBE-D9B31DEFE221}"/>
                    </a:ext>
                  </a:extLst>
                </p14:cNvPr>
                <p14:cNvContentPartPr/>
                <p14:nvPr/>
              </p14:nvContentPartPr>
              <p14:xfrm>
                <a:off x="2673736" y="2599779"/>
                <a:ext cx="197280" cy="18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B1A054-9CC3-344B-AFBE-D9B31DEFE2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65096" y="2590779"/>
                  <a:ext cx="214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26EED8-E1E7-BE46-95C5-70FED46DB4BF}"/>
                    </a:ext>
                  </a:extLst>
                </p14:cNvPr>
                <p14:cNvContentPartPr/>
                <p14:nvPr/>
              </p14:nvContentPartPr>
              <p14:xfrm>
                <a:off x="2840776" y="2616699"/>
                <a:ext cx="80280" cy="12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26EED8-E1E7-BE46-95C5-70FED46DB4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32136" y="2608059"/>
                  <a:ext cx="97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5364EA-BD65-A64C-BE98-EE680D2DC2ED}"/>
                    </a:ext>
                  </a:extLst>
                </p14:cNvPr>
                <p14:cNvContentPartPr/>
                <p14:nvPr/>
              </p14:nvContentPartPr>
              <p14:xfrm>
                <a:off x="3022216" y="2637219"/>
                <a:ext cx="168120" cy="11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5364EA-BD65-A64C-BE98-EE680D2DC2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13216" y="2628219"/>
                  <a:ext cx="185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5FACBC-EC8D-7744-9CBD-E5A793477BC6}"/>
                    </a:ext>
                  </a:extLst>
                </p14:cNvPr>
                <p14:cNvContentPartPr/>
                <p14:nvPr/>
              </p14:nvContentPartPr>
              <p14:xfrm>
                <a:off x="3291856" y="2601939"/>
                <a:ext cx="196920" cy="155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5FACBC-EC8D-7744-9CBD-E5A793477B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83216" y="2592939"/>
                  <a:ext cx="2145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027FE8-C268-5B41-B8BC-DD9694E01074}"/>
              </a:ext>
            </a:extLst>
          </p:cNvPr>
          <p:cNvGrpSpPr/>
          <p:nvPr/>
        </p:nvGrpSpPr>
        <p:grpSpPr>
          <a:xfrm>
            <a:off x="3735376" y="2431299"/>
            <a:ext cx="1526400" cy="351360"/>
            <a:chOff x="3735376" y="2431299"/>
            <a:chExt cx="15264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D19969-0B18-CA47-B9FB-8424B93F3907}"/>
                    </a:ext>
                  </a:extLst>
                </p14:cNvPr>
                <p14:cNvContentPartPr/>
                <p14:nvPr/>
              </p14:nvContentPartPr>
              <p14:xfrm>
                <a:off x="3735376" y="2580699"/>
                <a:ext cx="96480" cy="3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D19969-0B18-CA47-B9FB-8424B93F39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26736" y="2571699"/>
                  <a:ext cx="114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DCFBB12-A245-A843-9D98-FC64AE9E2EC8}"/>
                    </a:ext>
                  </a:extLst>
                </p14:cNvPr>
                <p14:cNvContentPartPr/>
                <p14:nvPr/>
              </p14:nvContentPartPr>
              <p14:xfrm>
                <a:off x="3745096" y="2501139"/>
                <a:ext cx="29520" cy="28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DCFBB12-A245-A843-9D98-FC64AE9E2E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6096" y="2492139"/>
                  <a:ext cx="47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A9FEBE1-E0BB-8A48-8EA9-D97CFF86A537}"/>
                    </a:ext>
                  </a:extLst>
                </p14:cNvPr>
                <p14:cNvContentPartPr/>
                <p14:nvPr/>
              </p14:nvContentPartPr>
              <p14:xfrm>
                <a:off x="3864616" y="2595819"/>
                <a:ext cx="21456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A9FEBE1-E0BB-8A48-8EA9-D97CFF86A5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55616" y="2586819"/>
                  <a:ext cx="232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2393F1-D095-FA4F-8C14-977F3078897D}"/>
                    </a:ext>
                  </a:extLst>
                </p14:cNvPr>
                <p14:cNvContentPartPr/>
                <p14:nvPr/>
              </p14:nvContentPartPr>
              <p14:xfrm>
                <a:off x="4092496" y="2621739"/>
                <a:ext cx="173880" cy="10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2393F1-D095-FA4F-8C14-977F307889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83856" y="2613099"/>
                  <a:ext cx="191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E0C935-C787-C347-985C-6BFB309E6B01}"/>
                    </a:ext>
                  </a:extLst>
                </p14:cNvPr>
                <p14:cNvContentPartPr/>
                <p14:nvPr/>
              </p14:nvContentPartPr>
              <p14:xfrm>
                <a:off x="4378696" y="2568459"/>
                <a:ext cx="181080" cy="10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E0C935-C787-C347-985C-6BFB309E6B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69696" y="2559819"/>
                  <a:ext cx="198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1B0B3A9-005E-D441-B563-422892A4334E}"/>
                    </a:ext>
                  </a:extLst>
                </p14:cNvPr>
                <p14:cNvContentPartPr/>
                <p14:nvPr/>
              </p14:nvContentPartPr>
              <p14:xfrm>
                <a:off x="4512256" y="2527419"/>
                <a:ext cx="229680" cy="5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1B0B3A9-005E-D441-B563-422892A433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03616" y="2518779"/>
                  <a:ext cx="247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467CEE-179D-0345-A514-0DA73605293B}"/>
                    </a:ext>
                  </a:extLst>
                </p14:cNvPr>
                <p14:cNvContentPartPr/>
                <p14:nvPr/>
              </p14:nvContentPartPr>
              <p14:xfrm>
                <a:off x="4660216" y="2589699"/>
                <a:ext cx="72360" cy="11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467CEE-179D-0345-A514-0DA7360529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51216" y="2581059"/>
                  <a:ext cx="9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459881-6AE4-394C-B79B-301C879500BF}"/>
                    </a:ext>
                  </a:extLst>
                </p14:cNvPr>
                <p14:cNvContentPartPr/>
                <p14:nvPr/>
              </p14:nvContentPartPr>
              <p14:xfrm>
                <a:off x="4809976" y="2431299"/>
                <a:ext cx="2880" cy="8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459881-6AE4-394C-B79B-301C879500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00976" y="2422299"/>
                  <a:ext cx="20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8AAF0EC-28D2-F646-84F4-D095C807E437}"/>
                    </a:ext>
                  </a:extLst>
                </p14:cNvPr>
                <p14:cNvContentPartPr/>
                <p14:nvPr/>
              </p14:nvContentPartPr>
              <p14:xfrm>
                <a:off x="4807816" y="2598339"/>
                <a:ext cx="12600" cy="10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8AAF0EC-28D2-F646-84F4-D095C807E4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98816" y="2589339"/>
                  <a:ext cx="30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47471E-CC46-984A-B99C-504A364154FE}"/>
                    </a:ext>
                  </a:extLst>
                </p14:cNvPr>
                <p14:cNvContentPartPr/>
                <p14:nvPr/>
              </p14:nvContentPartPr>
              <p14:xfrm>
                <a:off x="4895656" y="2595819"/>
                <a:ext cx="72000" cy="55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747471E-CC46-984A-B99C-504A364154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87016" y="2586819"/>
                  <a:ext cx="89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C1760F-0BC5-384C-A019-F7F096532CFD}"/>
                    </a:ext>
                  </a:extLst>
                </p14:cNvPr>
                <p14:cNvContentPartPr/>
                <p14:nvPr/>
              </p14:nvContentPartPr>
              <p14:xfrm>
                <a:off x="5013016" y="2593659"/>
                <a:ext cx="248760" cy="89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C1760F-0BC5-384C-A019-F7F096532CF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04376" y="2584659"/>
                  <a:ext cx="2664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032A88-3EEE-7D4A-A844-C529B482C26C}"/>
              </a:ext>
            </a:extLst>
          </p:cNvPr>
          <p:cNvGrpSpPr/>
          <p:nvPr/>
        </p:nvGrpSpPr>
        <p:grpSpPr>
          <a:xfrm>
            <a:off x="5658856" y="2396739"/>
            <a:ext cx="574560" cy="277560"/>
            <a:chOff x="5658856" y="2396739"/>
            <a:chExt cx="5745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3323FD-9643-3E4B-972D-6BE033D7E146}"/>
                    </a:ext>
                  </a:extLst>
                </p14:cNvPr>
                <p14:cNvContentPartPr/>
                <p14:nvPr/>
              </p14:nvContentPartPr>
              <p14:xfrm>
                <a:off x="5658856" y="2396739"/>
                <a:ext cx="38880" cy="27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3323FD-9643-3E4B-972D-6BE033D7E1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50216" y="2387739"/>
                  <a:ext cx="565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8F7456-2A42-624B-BEB2-197200EB7B64}"/>
                    </a:ext>
                  </a:extLst>
                </p14:cNvPr>
                <p14:cNvContentPartPr/>
                <p14:nvPr/>
              </p14:nvContentPartPr>
              <p14:xfrm>
                <a:off x="5751736" y="2581779"/>
                <a:ext cx="96840" cy="65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8F7456-2A42-624B-BEB2-197200EB7B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43096" y="2573139"/>
                  <a:ext cx="114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9C8374A-F6CE-5B4B-AEF8-A90F4F57BC35}"/>
                    </a:ext>
                  </a:extLst>
                </p14:cNvPr>
                <p14:cNvContentPartPr/>
                <p14:nvPr/>
              </p14:nvContentPartPr>
              <p14:xfrm>
                <a:off x="5973496" y="2509419"/>
                <a:ext cx="141120" cy="147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9C8374A-F6CE-5B4B-AEF8-A90F4F57BC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64496" y="2500419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ADCD0F-BF9A-3242-9DDB-351F13FDBC9F}"/>
                    </a:ext>
                  </a:extLst>
                </p14:cNvPr>
                <p14:cNvContentPartPr/>
                <p14:nvPr/>
              </p14:nvContentPartPr>
              <p14:xfrm>
                <a:off x="6171856" y="2490339"/>
                <a:ext cx="61560" cy="130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ADCD0F-BF9A-3242-9DDB-351F13FDBC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63216" y="2481339"/>
                  <a:ext cx="7920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049833D-426D-1146-AD1C-FB0DCB912D26}"/>
              </a:ext>
            </a:extLst>
          </p:cNvPr>
          <p:cNvGrpSpPr/>
          <p:nvPr/>
        </p:nvGrpSpPr>
        <p:grpSpPr>
          <a:xfrm>
            <a:off x="8286856" y="2151939"/>
            <a:ext cx="2010240" cy="843840"/>
            <a:chOff x="8286856" y="2151939"/>
            <a:chExt cx="2010240" cy="84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878016-6A31-3744-B3B5-5E5945E7B2E8}"/>
                    </a:ext>
                  </a:extLst>
                </p14:cNvPr>
                <p14:cNvContentPartPr/>
                <p14:nvPr/>
              </p14:nvContentPartPr>
              <p14:xfrm>
                <a:off x="8322136" y="2444259"/>
                <a:ext cx="28800" cy="551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878016-6A31-3744-B3B5-5E5945E7B2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13496" y="2435259"/>
                  <a:ext cx="4644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0987598-EFEE-BD48-9966-522D4FAB2863}"/>
                    </a:ext>
                  </a:extLst>
                </p14:cNvPr>
                <p14:cNvContentPartPr/>
                <p14:nvPr/>
              </p14:nvContentPartPr>
              <p14:xfrm>
                <a:off x="8286856" y="2502939"/>
                <a:ext cx="129240" cy="118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0987598-EFEE-BD48-9966-522D4FAB28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78216" y="2493939"/>
                  <a:ext cx="146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6442E2-3EDF-1B4A-8C38-B88549ED2C44}"/>
                    </a:ext>
                  </a:extLst>
                </p14:cNvPr>
                <p14:cNvContentPartPr/>
                <p14:nvPr/>
              </p14:nvContentPartPr>
              <p14:xfrm>
                <a:off x="8476216" y="2442099"/>
                <a:ext cx="276480" cy="140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6442E2-3EDF-1B4A-8C38-B88549ED2C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67576" y="2433459"/>
                  <a:ext cx="294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0CC1FF-9578-6B4E-9F41-1698622B3AB8}"/>
                    </a:ext>
                  </a:extLst>
                </p14:cNvPr>
                <p14:cNvContentPartPr/>
                <p14:nvPr/>
              </p14:nvContentPartPr>
              <p14:xfrm>
                <a:off x="8835496" y="2270019"/>
                <a:ext cx="160560" cy="247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0CC1FF-9578-6B4E-9F41-1698622B3A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26856" y="2261019"/>
                  <a:ext cx="178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AC031A-2B4B-164F-A02E-AAC514B42D0B}"/>
                    </a:ext>
                  </a:extLst>
                </p14:cNvPr>
                <p14:cNvContentPartPr/>
                <p14:nvPr/>
              </p14:nvContentPartPr>
              <p14:xfrm>
                <a:off x="9117016" y="2195499"/>
                <a:ext cx="1800" cy="7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AC031A-2B4B-164F-A02E-AAC514B42D0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08016" y="2186499"/>
                  <a:ext cx="19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D8AFFE-E912-8B4E-9210-A3CCE9AD1B79}"/>
                    </a:ext>
                  </a:extLst>
                </p14:cNvPr>
                <p14:cNvContentPartPr/>
                <p14:nvPr/>
              </p14:nvContentPartPr>
              <p14:xfrm>
                <a:off x="9111256" y="2360379"/>
                <a:ext cx="23760" cy="144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D8AFFE-E912-8B4E-9210-A3CCE9AD1B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02616" y="2351379"/>
                  <a:ext cx="41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04E3FD-082A-8B42-ABBD-6E8BDBA04BFA}"/>
                    </a:ext>
                  </a:extLst>
                </p14:cNvPr>
                <p14:cNvContentPartPr/>
                <p14:nvPr/>
              </p14:nvContentPartPr>
              <p14:xfrm>
                <a:off x="9216376" y="2336979"/>
                <a:ext cx="206280" cy="130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04E3FD-082A-8B42-ABBD-6E8BDBA04B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07376" y="2327979"/>
                  <a:ext cx="223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8512AD-BF8A-AF4C-9F78-4322330B79E8}"/>
                    </a:ext>
                  </a:extLst>
                </p14:cNvPr>
                <p14:cNvContentPartPr/>
                <p14:nvPr/>
              </p14:nvContentPartPr>
              <p14:xfrm>
                <a:off x="9401776" y="2335899"/>
                <a:ext cx="245520" cy="16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8512AD-BF8A-AF4C-9F78-4322330B79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92776" y="2326899"/>
                  <a:ext cx="263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1E0E83-76BF-1144-A11F-A14FAC6C6BEE}"/>
                    </a:ext>
                  </a:extLst>
                </p14:cNvPr>
                <p14:cNvContentPartPr/>
                <p14:nvPr/>
              </p14:nvContentPartPr>
              <p14:xfrm>
                <a:off x="9560536" y="2321859"/>
                <a:ext cx="44280" cy="168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1E0E83-76BF-1144-A11F-A14FAC6C6B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51896" y="2313219"/>
                  <a:ext cx="61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E58710-C56E-8E47-A1ED-63D23A094EDF}"/>
                    </a:ext>
                  </a:extLst>
                </p14:cNvPr>
                <p14:cNvContentPartPr/>
                <p14:nvPr/>
              </p14:nvContentPartPr>
              <p14:xfrm>
                <a:off x="9677176" y="2151939"/>
                <a:ext cx="18360" cy="154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E58710-C56E-8E47-A1ED-63D23A094E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68536" y="2143299"/>
                  <a:ext cx="36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E63D38-7A68-FE40-8702-779CB1B926F2}"/>
                    </a:ext>
                  </a:extLst>
                </p14:cNvPr>
                <p14:cNvContentPartPr/>
                <p14:nvPr/>
              </p14:nvContentPartPr>
              <p14:xfrm>
                <a:off x="9698416" y="2397819"/>
                <a:ext cx="84960" cy="19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E63D38-7A68-FE40-8702-779CB1B926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89416" y="2389179"/>
                  <a:ext cx="102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011D923-D623-AA44-9483-2BFBF5901C81}"/>
                    </a:ext>
                  </a:extLst>
                </p14:cNvPr>
                <p14:cNvContentPartPr/>
                <p14:nvPr/>
              </p14:nvContentPartPr>
              <p14:xfrm>
                <a:off x="9800656" y="2488179"/>
                <a:ext cx="75600" cy="56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011D923-D623-AA44-9483-2BFBF5901C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91656" y="2479539"/>
                  <a:ext cx="93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9703C88-45B0-864F-9117-EA4552D9CD60}"/>
                    </a:ext>
                  </a:extLst>
                </p14:cNvPr>
                <p14:cNvContentPartPr/>
                <p14:nvPr/>
              </p14:nvContentPartPr>
              <p14:xfrm>
                <a:off x="9923776" y="2467659"/>
                <a:ext cx="373320" cy="138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9703C88-45B0-864F-9117-EA4552D9CD6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15136" y="2458659"/>
                  <a:ext cx="39096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8277551-9C78-7041-AD11-B0D69AC94673}"/>
                  </a:ext>
                </a:extLst>
              </p14:cNvPr>
              <p14:cNvContentPartPr/>
              <p14:nvPr/>
            </p14:nvContentPartPr>
            <p14:xfrm>
              <a:off x="10672216" y="2205939"/>
              <a:ext cx="184680" cy="388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8277551-9C78-7041-AD11-B0D69AC9467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663216" y="2196939"/>
                <a:ext cx="202320" cy="40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5A22951-4CE1-7F45-9119-4BFE2987CF79}"/>
              </a:ext>
            </a:extLst>
          </p:cNvPr>
          <p:cNvGrpSpPr/>
          <p:nvPr/>
        </p:nvGrpSpPr>
        <p:grpSpPr>
          <a:xfrm>
            <a:off x="11057056" y="2369739"/>
            <a:ext cx="497520" cy="313920"/>
            <a:chOff x="11057056" y="2369739"/>
            <a:chExt cx="49752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A37E96-FB3B-F04A-90BD-FFBC3C7884DE}"/>
                    </a:ext>
                  </a:extLst>
                </p14:cNvPr>
                <p14:cNvContentPartPr/>
                <p14:nvPr/>
              </p14:nvContentPartPr>
              <p14:xfrm>
                <a:off x="11057056" y="2473059"/>
                <a:ext cx="106200" cy="111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A37E96-FB3B-F04A-90BD-FFBC3C7884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48056" y="2464419"/>
                  <a:ext cx="123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6DE7F5-85BB-E644-9A3C-989A9F1FF1D1}"/>
                    </a:ext>
                  </a:extLst>
                </p14:cNvPr>
                <p14:cNvContentPartPr/>
                <p14:nvPr/>
              </p14:nvContentPartPr>
              <p14:xfrm>
                <a:off x="11267656" y="2473779"/>
                <a:ext cx="92880" cy="138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6DE7F5-85BB-E644-9A3C-989A9F1FF1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58656" y="2464779"/>
                  <a:ext cx="110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1E9D204-9CAD-1F4B-9C95-8831623E63C1}"/>
                    </a:ext>
                  </a:extLst>
                </p14:cNvPr>
                <p14:cNvContentPartPr/>
                <p14:nvPr/>
              </p14:nvContentPartPr>
              <p14:xfrm>
                <a:off x="11290336" y="2369739"/>
                <a:ext cx="264240" cy="313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1E9D204-9CAD-1F4B-9C95-8831623E63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81336" y="2361099"/>
                  <a:ext cx="28188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5F8F5ED-9617-274F-8BCB-3F5DD7683565}"/>
                  </a:ext>
                </a:extLst>
              </p14:cNvPr>
              <p14:cNvContentPartPr/>
              <p14:nvPr/>
            </p14:nvContentPartPr>
            <p14:xfrm>
              <a:off x="6742816" y="2442099"/>
              <a:ext cx="289800" cy="111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5F8F5ED-9617-274F-8BCB-3F5DD768356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733816" y="2433459"/>
                <a:ext cx="30744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83F0A7BB-A8A0-9A40-9D0E-3BA78BA5B10C}"/>
              </a:ext>
            </a:extLst>
          </p:cNvPr>
          <p:cNvGrpSpPr/>
          <p:nvPr/>
        </p:nvGrpSpPr>
        <p:grpSpPr>
          <a:xfrm>
            <a:off x="6903736" y="2066979"/>
            <a:ext cx="831600" cy="899640"/>
            <a:chOff x="6903736" y="2066979"/>
            <a:chExt cx="83160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616EFE-B506-254C-AC0A-1C4228524B69}"/>
                    </a:ext>
                  </a:extLst>
                </p14:cNvPr>
                <p14:cNvContentPartPr/>
                <p14:nvPr/>
              </p14:nvContentPartPr>
              <p14:xfrm>
                <a:off x="6903736" y="2075979"/>
                <a:ext cx="401400" cy="890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616EFE-B506-254C-AC0A-1C4228524B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94736" y="2066979"/>
                  <a:ext cx="41904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6B6E7A-48A2-9546-BD5A-0B76450FC9DB}"/>
                    </a:ext>
                  </a:extLst>
                </p14:cNvPr>
                <p14:cNvContentPartPr/>
                <p14:nvPr/>
              </p14:nvContentPartPr>
              <p14:xfrm>
                <a:off x="7323496" y="2066979"/>
                <a:ext cx="302400" cy="479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6B6E7A-48A2-9546-BD5A-0B76450FC9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14496" y="2058339"/>
                  <a:ext cx="3200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1B6A264-BBF6-244B-A34D-C0D3959A82ED}"/>
                    </a:ext>
                  </a:extLst>
                </p14:cNvPr>
                <p14:cNvContentPartPr/>
                <p14:nvPr/>
              </p14:nvContentPartPr>
              <p14:xfrm>
                <a:off x="7441576" y="2488539"/>
                <a:ext cx="293760" cy="123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1B6A264-BBF6-244B-A34D-C0D3959A82E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32576" y="2479899"/>
                  <a:ext cx="3114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6EEC54-59FA-0241-A55C-24F15095EE60}"/>
              </a:ext>
            </a:extLst>
          </p:cNvPr>
          <p:cNvGrpSpPr/>
          <p:nvPr/>
        </p:nvGrpSpPr>
        <p:grpSpPr>
          <a:xfrm>
            <a:off x="6969976" y="3153099"/>
            <a:ext cx="1607760" cy="334800"/>
            <a:chOff x="6969976" y="3153099"/>
            <a:chExt cx="16077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8F09B6A-C044-AA46-97E3-56EB777F93E7}"/>
                    </a:ext>
                  </a:extLst>
                </p14:cNvPr>
                <p14:cNvContentPartPr/>
                <p14:nvPr/>
              </p14:nvContentPartPr>
              <p14:xfrm>
                <a:off x="6969976" y="3335619"/>
                <a:ext cx="7920" cy="152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8F09B6A-C044-AA46-97E3-56EB777F93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61336" y="3326979"/>
                  <a:ext cx="25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0888B4-204B-DC4B-86BD-33B98BC1CB63}"/>
                    </a:ext>
                  </a:extLst>
                </p14:cNvPr>
                <p14:cNvContentPartPr/>
                <p14:nvPr/>
              </p14:nvContentPartPr>
              <p14:xfrm>
                <a:off x="6990136" y="3263979"/>
                <a:ext cx="74880" cy="208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0888B4-204B-DC4B-86BD-33B98BC1CB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81136" y="3254979"/>
                  <a:ext cx="92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0A0930-E197-2446-8534-9FC7905828E6}"/>
                    </a:ext>
                  </a:extLst>
                </p14:cNvPr>
                <p14:cNvContentPartPr/>
                <p14:nvPr/>
              </p14:nvContentPartPr>
              <p14:xfrm>
                <a:off x="7101016" y="3357939"/>
                <a:ext cx="118440" cy="68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0A0930-E197-2446-8534-9FC7905828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92376" y="3349299"/>
                  <a:ext cx="136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5117C10-9B1D-3B4B-8CA8-517E0A320C2B}"/>
                    </a:ext>
                  </a:extLst>
                </p14:cNvPr>
                <p14:cNvContentPartPr/>
                <p14:nvPr/>
              </p14:nvContentPartPr>
              <p14:xfrm>
                <a:off x="7261576" y="3208179"/>
                <a:ext cx="68400" cy="228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5117C10-9B1D-3B4B-8CA8-517E0A320C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52936" y="3199539"/>
                  <a:ext cx="86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9EA25CE-E15B-4148-875B-9B7FA0547EB9}"/>
                    </a:ext>
                  </a:extLst>
                </p14:cNvPr>
                <p14:cNvContentPartPr/>
                <p14:nvPr/>
              </p14:nvContentPartPr>
              <p14:xfrm>
                <a:off x="7375336" y="3361899"/>
                <a:ext cx="171000" cy="75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EA25CE-E15B-4148-875B-9B7FA0547E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66696" y="3353259"/>
                  <a:ext cx="188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CA9FDDD-7A4A-A843-8639-2B60C831EF8D}"/>
                    </a:ext>
                  </a:extLst>
                </p14:cNvPr>
                <p14:cNvContentPartPr/>
                <p14:nvPr/>
              </p14:nvContentPartPr>
              <p14:xfrm>
                <a:off x="7570456" y="3307899"/>
                <a:ext cx="205920" cy="140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CA9FDDD-7A4A-A843-8639-2B60C831EF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61816" y="3298899"/>
                  <a:ext cx="223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10C63BD-C982-E048-8FAA-6705CB306250}"/>
                    </a:ext>
                  </a:extLst>
                </p14:cNvPr>
                <p14:cNvContentPartPr/>
                <p14:nvPr/>
              </p14:nvContentPartPr>
              <p14:xfrm>
                <a:off x="7787896" y="3346419"/>
                <a:ext cx="70560" cy="61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10C63BD-C982-E048-8FAA-6705CB30625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78896" y="3337779"/>
                  <a:ext cx="88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E096636-DAC8-0440-8AA1-910DBD5D677B}"/>
                    </a:ext>
                  </a:extLst>
                </p14:cNvPr>
                <p14:cNvContentPartPr/>
                <p14:nvPr/>
              </p14:nvContentPartPr>
              <p14:xfrm>
                <a:off x="7951696" y="3153099"/>
                <a:ext cx="626040" cy="313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E096636-DAC8-0440-8AA1-910DBD5D677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42696" y="3144459"/>
                  <a:ext cx="64368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7A3AAE-C9B8-9642-96AC-7BF4EE4CBC56}"/>
              </a:ext>
            </a:extLst>
          </p:cNvPr>
          <p:cNvGrpSpPr/>
          <p:nvPr/>
        </p:nvGrpSpPr>
        <p:grpSpPr>
          <a:xfrm>
            <a:off x="6067816" y="317379"/>
            <a:ext cx="1062720" cy="509040"/>
            <a:chOff x="6067816" y="317379"/>
            <a:chExt cx="106272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7660CD-05A5-174E-89F8-1F9A98C71D77}"/>
                    </a:ext>
                  </a:extLst>
                </p14:cNvPr>
                <p14:cNvContentPartPr/>
                <p14:nvPr/>
              </p14:nvContentPartPr>
              <p14:xfrm>
                <a:off x="6067816" y="509259"/>
                <a:ext cx="136800" cy="19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7660CD-05A5-174E-89F8-1F9A98C71D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58816" y="500619"/>
                  <a:ext cx="154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6E8EDD-9F7D-BF4E-B4FB-F7CDE17A4D2E}"/>
                    </a:ext>
                  </a:extLst>
                </p14:cNvPr>
                <p14:cNvContentPartPr/>
                <p14:nvPr/>
              </p14:nvContentPartPr>
              <p14:xfrm>
                <a:off x="6206416" y="555699"/>
                <a:ext cx="181800" cy="98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6E8EDD-9F7D-BF4E-B4FB-F7CDE17A4D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97776" y="547059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29F945A-C54C-474F-AAF8-A8EB0C603EFD}"/>
                    </a:ext>
                  </a:extLst>
                </p14:cNvPr>
                <p14:cNvContentPartPr/>
                <p14:nvPr/>
              </p14:nvContentPartPr>
              <p14:xfrm>
                <a:off x="6409816" y="547059"/>
                <a:ext cx="183960" cy="118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29F945A-C54C-474F-AAF8-A8EB0C603E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00816" y="538419"/>
                  <a:ext cx="201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083325-C89A-8748-92DC-D6837B81B4F2}"/>
                    </a:ext>
                  </a:extLst>
                </p14:cNvPr>
                <p14:cNvContentPartPr/>
                <p14:nvPr/>
              </p14:nvContentPartPr>
              <p14:xfrm>
                <a:off x="6638776" y="524739"/>
                <a:ext cx="11880" cy="301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083325-C89A-8748-92DC-D6837B81B4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30136" y="516099"/>
                  <a:ext cx="295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D7C05B-4F48-A54B-9E0B-86CA8419C150}"/>
                    </a:ext>
                  </a:extLst>
                </p14:cNvPr>
                <p14:cNvContentPartPr/>
                <p14:nvPr/>
              </p14:nvContentPartPr>
              <p14:xfrm>
                <a:off x="6660376" y="523299"/>
                <a:ext cx="93600" cy="93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7D7C05B-4F48-A54B-9E0B-86CA8419C15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51736" y="514659"/>
                  <a:ext cx="111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4131002-11DF-4747-A2FF-4AE64E1D4171}"/>
                    </a:ext>
                  </a:extLst>
                </p14:cNvPr>
                <p14:cNvContentPartPr/>
                <p14:nvPr/>
              </p14:nvContentPartPr>
              <p14:xfrm>
                <a:off x="6832456" y="317379"/>
                <a:ext cx="57240" cy="279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4131002-11DF-4747-A2FF-4AE64E1D41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23816" y="308379"/>
                  <a:ext cx="748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31C72A4-8F01-CA42-922C-9E29C75CE24F}"/>
                    </a:ext>
                  </a:extLst>
                </p14:cNvPr>
                <p14:cNvContentPartPr/>
                <p14:nvPr/>
              </p14:nvContentPartPr>
              <p14:xfrm>
                <a:off x="6930736" y="448419"/>
                <a:ext cx="199800" cy="228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31C72A4-8F01-CA42-922C-9E29C75CE24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21736" y="439419"/>
                  <a:ext cx="2174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626629B-4994-8640-9D5B-9B6899B58CF6}"/>
              </a:ext>
            </a:extLst>
          </p:cNvPr>
          <p:cNvGrpSpPr/>
          <p:nvPr/>
        </p:nvGrpSpPr>
        <p:grpSpPr>
          <a:xfrm>
            <a:off x="3301936" y="435459"/>
            <a:ext cx="2445840" cy="1565280"/>
            <a:chOff x="3301936" y="435459"/>
            <a:chExt cx="2445840" cy="156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F312EFB-790D-6D44-BBFB-CB0F56457C7C}"/>
                    </a:ext>
                  </a:extLst>
                </p14:cNvPr>
                <p14:cNvContentPartPr/>
                <p14:nvPr/>
              </p14:nvContentPartPr>
              <p14:xfrm>
                <a:off x="4381936" y="1422939"/>
                <a:ext cx="52920" cy="57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F312EFB-790D-6D44-BBFB-CB0F56457C7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72936" y="1413939"/>
                  <a:ext cx="7056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8793FD-E3ED-6945-A4D0-67D443A2DE33}"/>
                    </a:ext>
                  </a:extLst>
                </p14:cNvPr>
                <p14:cNvContentPartPr/>
                <p14:nvPr/>
              </p14:nvContentPartPr>
              <p14:xfrm>
                <a:off x="4277176" y="1900659"/>
                <a:ext cx="263880" cy="10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8793FD-E3ED-6945-A4D0-67D443A2DE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68176" y="1892019"/>
                  <a:ext cx="281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991405-550A-A04C-BB6E-DA53ACED90F6}"/>
                    </a:ext>
                  </a:extLst>
                </p14:cNvPr>
                <p14:cNvContentPartPr/>
                <p14:nvPr/>
              </p14:nvContentPartPr>
              <p14:xfrm>
                <a:off x="3301936" y="689619"/>
                <a:ext cx="226080" cy="156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991405-550A-A04C-BB6E-DA53ACED90F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92936" y="680619"/>
                  <a:ext cx="243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EC5BB6E-9706-CE40-AEA6-6626C4D0EDB0}"/>
                    </a:ext>
                  </a:extLst>
                </p14:cNvPr>
                <p14:cNvContentPartPr/>
                <p14:nvPr/>
              </p14:nvContentPartPr>
              <p14:xfrm>
                <a:off x="3564736" y="668019"/>
                <a:ext cx="119880" cy="114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EC5BB6E-9706-CE40-AEA6-6626C4D0ED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55736" y="659019"/>
                  <a:ext cx="137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BB9D5E-3511-284F-9E36-9419B92586A8}"/>
                    </a:ext>
                  </a:extLst>
                </p14:cNvPr>
                <p14:cNvContentPartPr/>
                <p14:nvPr/>
              </p14:nvContentPartPr>
              <p14:xfrm>
                <a:off x="3780016" y="509979"/>
                <a:ext cx="102600" cy="288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BB9D5E-3511-284F-9E36-9419B92586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1376" y="500979"/>
                  <a:ext cx="120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EFEECCB-B784-6846-A921-78D9D6380183}"/>
                    </a:ext>
                  </a:extLst>
                </p14:cNvPr>
                <p14:cNvContentPartPr/>
                <p14:nvPr/>
              </p14:nvContentPartPr>
              <p14:xfrm>
                <a:off x="4021936" y="689979"/>
                <a:ext cx="330120" cy="124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EFEECCB-B784-6846-A921-78D9D63801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13296" y="680979"/>
                  <a:ext cx="347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249192A-CA70-A04E-8EB5-A769F7868B07}"/>
                    </a:ext>
                  </a:extLst>
                </p14:cNvPr>
                <p14:cNvContentPartPr/>
                <p14:nvPr/>
              </p14:nvContentPartPr>
              <p14:xfrm>
                <a:off x="4392376" y="466779"/>
                <a:ext cx="166680" cy="276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249192A-CA70-A04E-8EB5-A769F7868B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83736" y="458139"/>
                  <a:ext cx="1843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7005C43-0D48-3349-94B4-C8141715FF00}"/>
                    </a:ext>
                  </a:extLst>
                </p14:cNvPr>
                <p14:cNvContentPartPr/>
                <p14:nvPr/>
              </p14:nvContentPartPr>
              <p14:xfrm>
                <a:off x="4676056" y="644979"/>
                <a:ext cx="343440" cy="20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7005C43-0D48-3349-94B4-C8141715FF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67056" y="636339"/>
                  <a:ext cx="361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EC1683-F8EE-9447-972F-20F02AB06D4D}"/>
                    </a:ext>
                  </a:extLst>
                </p14:cNvPr>
                <p14:cNvContentPartPr/>
                <p14:nvPr/>
              </p14:nvContentPartPr>
              <p14:xfrm>
                <a:off x="5074936" y="485139"/>
                <a:ext cx="18000" cy="298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EC1683-F8EE-9447-972F-20F02AB06D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65936" y="476499"/>
                  <a:ext cx="35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DE16B0-6017-184A-88F2-7B7FB27B1C63}"/>
                    </a:ext>
                  </a:extLst>
                </p14:cNvPr>
                <p14:cNvContentPartPr/>
                <p14:nvPr/>
              </p14:nvContentPartPr>
              <p14:xfrm>
                <a:off x="5166736" y="642459"/>
                <a:ext cx="404640" cy="154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DE16B0-6017-184A-88F2-7B7FB27B1C6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58096" y="633459"/>
                  <a:ext cx="422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914C6D5-885E-0B4D-9FE8-32DC240F2DC8}"/>
                    </a:ext>
                  </a:extLst>
                </p14:cNvPr>
                <p14:cNvContentPartPr/>
                <p14:nvPr/>
              </p14:nvContentPartPr>
              <p14:xfrm>
                <a:off x="5520616" y="435459"/>
                <a:ext cx="227160" cy="314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914C6D5-885E-0B4D-9FE8-32DC240F2D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11976" y="426819"/>
                  <a:ext cx="244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B272D1C-EDBD-FF44-A710-ECBF85E2B6C5}"/>
                    </a:ext>
                  </a:extLst>
                </p14:cNvPr>
                <p14:cNvContentPartPr/>
                <p14:nvPr/>
              </p14:nvContentPartPr>
              <p14:xfrm>
                <a:off x="4350616" y="887619"/>
                <a:ext cx="133560" cy="577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B272D1C-EDBD-FF44-A710-ECBF85E2B6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41616" y="878619"/>
                  <a:ext cx="151200" cy="59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6A8CCBA-1C9E-7C41-B90A-9EF156C26BDE}"/>
                  </a:ext>
                </a:extLst>
              </p14:cNvPr>
              <p14:cNvContentPartPr/>
              <p14:nvPr/>
            </p14:nvContentPartPr>
            <p14:xfrm>
              <a:off x="4468696" y="4679499"/>
              <a:ext cx="28080" cy="524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6A8CCBA-1C9E-7C41-B90A-9EF156C26BD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459696" y="4670859"/>
                <a:ext cx="45720" cy="54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202F5C-5F11-0C40-A5FA-93DD699D0110}"/>
              </a:ext>
            </a:extLst>
          </p:cNvPr>
          <p:cNvGrpSpPr/>
          <p:nvPr/>
        </p:nvGrpSpPr>
        <p:grpSpPr>
          <a:xfrm>
            <a:off x="4766056" y="4400139"/>
            <a:ext cx="1776600" cy="680400"/>
            <a:chOff x="4766056" y="4400139"/>
            <a:chExt cx="1776600" cy="68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6AA699-23C3-884B-A72B-FACA69EDE44B}"/>
                    </a:ext>
                  </a:extLst>
                </p14:cNvPr>
                <p14:cNvContentPartPr/>
                <p14:nvPr/>
              </p14:nvContentPartPr>
              <p14:xfrm>
                <a:off x="4766056" y="4924299"/>
                <a:ext cx="245520" cy="150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6AA699-23C3-884B-A72B-FACA69EDE4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57056" y="4915299"/>
                  <a:ext cx="263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F9A7E94-5AD0-EB4F-8E82-A0FB64E46569}"/>
                    </a:ext>
                  </a:extLst>
                </p14:cNvPr>
                <p14:cNvContentPartPr/>
                <p14:nvPr/>
              </p14:nvContentPartPr>
              <p14:xfrm>
                <a:off x="5068456" y="4652499"/>
                <a:ext cx="168120" cy="340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F9A7E94-5AD0-EB4F-8E82-A0FB64E4656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59456" y="4643499"/>
                  <a:ext cx="1857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E2660E6-4397-0745-A04F-873112314693}"/>
                    </a:ext>
                  </a:extLst>
                </p14:cNvPr>
                <p14:cNvContentPartPr/>
                <p14:nvPr/>
              </p14:nvContentPartPr>
              <p14:xfrm>
                <a:off x="5341336" y="4567539"/>
                <a:ext cx="56520" cy="380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E2660E6-4397-0745-A04F-87311231469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32336" y="4558539"/>
                  <a:ext cx="741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B61EC85-B06C-2A4E-9D24-95F8EC226D48}"/>
                    </a:ext>
                  </a:extLst>
                </p14:cNvPr>
                <p14:cNvContentPartPr/>
                <p14:nvPr/>
              </p14:nvContentPartPr>
              <p14:xfrm>
                <a:off x="5448976" y="4831059"/>
                <a:ext cx="398160" cy="163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B61EC85-B06C-2A4E-9D24-95F8EC226D4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39976" y="4822059"/>
                  <a:ext cx="415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FC8C47-F0CE-AC4E-B5A4-6D8739BC42B3}"/>
                    </a:ext>
                  </a:extLst>
                </p14:cNvPr>
                <p14:cNvContentPartPr/>
                <p14:nvPr/>
              </p14:nvContentPartPr>
              <p14:xfrm>
                <a:off x="5847496" y="4896939"/>
                <a:ext cx="36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FC8C47-F0CE-AC4E-B5A4-6D8739BC42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8856" y="4888299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22F46E-2951-4A44-AE72-4BA497AE3C19}"/>
                    </a:ext>
                  </a:extLst>
                </p14:cNvPr>
                <p14:cNvContentPartPr/>
                <p14:nvPr/>
              </p14:nvContentPartPr>
              <p14:xfrm>
                <a:off x="5816176" y="4547739"/>
                <a:ext cx="53640" cy="440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22F46E-2951-4A44-AE72-4BA497AE3C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07176" y="4539099"/>
                  <a:ext cx="712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FCA213B-282E-4447-BFF7-D6C3574BBCEB}"/>
                    </a:ext>
                  </a:extLst>
                </p14:cNvPr>
                <p14:cNvContentPartPr/>
                <p14:nvPr/>
              </p14:nvContentPartPr>
              <p14:xfrm>
                <a:off x="5821216" y="4774899"/>
                <a:ext cx="366480" cy="224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FCA213B-282E-4447-BFF7-D6C3574BBCE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12216" y="4766259"/>
                  <a:ext cx="384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C6E8579-B8E0-9744-AD72-3CEC394820D1}"/>
                    </a:ext>
                  </a:extLst>
                </p14:cNvPr>
                <p14:cNvContentPartPr/>
                <p14:nvPr/>
              </p14:nvContentPartPr>
              <p14:xfrm>
                <a:off x="6362296" y="4400139"/>
                <a:ext cx="180360" cy="680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C6E8579-B8E0-9744-AD72-3CEC394820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53656" y="4391499"/>
                  <a:ext cx="198000" cy="69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B4B0F9-1419-FE44-BA2F-5464832E9ED3}"/>
              </a:ext>
            </a:extLst>
          </p:cNvPr>
          <p:cNvGrpSpPr/>
          <p:nvPr/>
        </p:nvGrpSpPr>
        <p:grpSpPr>
          <a:xfrm>
            <a:off x="7188136" y="4382859"/>
            <a:ext cx="1715760" cy="699840"/>
            <a:chOff x="7188136" y="4382859"/>
            <a:chExt cx="171576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CA93696-95A4-D346-9653-CBEA36C7AC72}"/>
                    </a:ext>
                  </a:extLst>
                </p14:cNvPr>
                <p14:cNvContentPartPr/>
                <p14:nvPr/>
              </p14:nvContentPartPr>
              <p14:xfrm>
                <a:off x="7188136" y="4637019"/>
                <a:ext cx="275040" cy="445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CA93696-95A4-D346-9653-CBEA36C7AC7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79496" y="4628379"/>
                  <a:ext cx="2926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A7E2C9-39DE-324C-8549-087B2D81D899}"/>
                    </a:ext>
                  </a:extLst>
                </p14:cNvPr>
                <p14:cNvContentPartPr/>
                <p14:nvPr/>
              </p14:nvContentPartPr>
              <p14:xfrm>
                <a:off x="7543816" y="4706139"/>
                <a:ext cx="254880" cy="212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A7E2C9-39DE-324C-8549-087B2D81D8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35176" y="4697139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16C0A9B-F68E-5249-8913-52811080174B}"/>
                    </a:ext>
                  </a:extLst>
                </p14:cNvPr>
                <p14:cNvContentPartPr/>
                <p14:nvPr/>
              </p14:nvContentPartPr>
              <p14:xfrm>
                <a:off x="7839376" y="4717659"/>
                <a:ext cx="266400" cy="191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16C0A9B-F68E-5249-8913-52811080174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30736" y="4708659"/>
                  <a:ext cx="284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814DA83-6F90-9A4B-801A-E7E0F1D487B3}"/>
                    </a:ext>
                  </a:extLst>
                </p14:cNvPr>
                <p14:cNvContentPartPr/>
                <p14:nvPr/>
              </p14:nvContentPartPr>
              <p14:xfrm>
                <a:off x="8218456" y="4673019"/>
                <a:ext cx="16920" cy="366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814DA83-6F90-9A4B-801A-E7E0F1D487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09816" y="4664019"/>
                  <a:ext cx="345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C07C87B-26B4-8D4B-B119-60C4E001BD3C}"/>
                    </a:ext>
                  </a:extLst>
                </p14:cNvPr>
                <p14:cNvContentPartPr/>
                <p14:nvPr/>
              </p14:nvContentPartPr>
              <p14:xfrm>
                <a:off x="8265256" y="4693539"/>
                <a:ext cx="132840" cy="123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C07C87B-26B4-8D4B-B119-60C4E001BD3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56616" y="4684539"/>
                  <a:ext cx="150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875C94-F390-4140-898D-0EA66B4D3338}"/>
                    </a:ext>
                  </a:extLst>
                </p14:cNvPr>
                <p14:cNvContentPartPr/>
                <p14:nvPr/>
              </p14:nvContentPartPr>
              <p14:xfrm>
                <a:off x="8236096" y="4808379"/>
                <a:ext cx="183600" cy="70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875C94-F390-4140-898D-0EA66B4D333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27456" y="4799739"/>
                  <a:ext cx="201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5C945D3-83C3-0140-ADD0-FED7AEBE690C}"/>
                    </a:ext>
                  </a:extLst>
                </p14:cNvPr>
                <p14:cNvContentPartPr/>
                <p14:nvPr/>
              </p14:nvContentPartPr>
              <p14:xfrm>
                <a:off x="8521936" y="4382859"/>
                <a:ext cx="126360" cy="617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5C945D3-83C3-0140-ADD0-FED7AEBE690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12936" y="4374219"/>
                  <a:ext cx="14400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B48AE8C-1B85-004B-BAC3-3C81C8F1132D}"/>
                    </a:ext>
                  </a:extLst>
                </p14:cNvPr>
                <p14:cNvContentPartPr/>
                <p14:nvPr/>
              </p14:nvContentPartPr>
              <p14:xfrm>
                <a:off x="8590696" y="4710819"/>
                <a:ext cx="313200" cy="241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B48AE8C-1B85-004B-BAC3-3C81C8F113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81696" y="4702179"/>
                  <a:ext cx="3308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08F2A4-7C8C-C140-94A1-F35E3A9FD422}"/>
              </a:ext>
            </a:extLst>
          </p:cNvPr>
          <p:cNvGrpSpPr/>
          <p:nvPr/>
        </p:nvGrpSpPr>
        <p:grpSpPr>
          <a:xfrm>
            <a:off x="5110936" y="3090459"/>
            <a:ext cx="1166400" cy="1145520"/>
            <a:chOff x="5110936" y="3090459"/>
            <a:chExt cx="1166400" cy="11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A7C5065-06E7-E146-8405-9A4F27A83C88}"/>
                    </a:ext>
                  </a:extLst>
                </p14:cNvPr>
                <p14:cNvContentPartPr/>
                <p14:nvPr/>
              </p14:nvContentPartPr>
              <p14:xfrm>
                <a:off x="5202016" y="3175779"/>
                <a:ext cx="536760" cy="1060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A7C5065-06E7-E146-8405-9A4F27A83C8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93016" y="3166779"/>
                  <a:ext cx="554400" cy="10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8359CF-623C-1748-8F6D-F0CC0E2EF17A}"/>
                    </a:ext>
                  </a:extLst>
                </p14:cNvPr>
                <p14:cNvContentPartPr/>
                <p14:nvPr/>
              </p14:nvContentPartPr>
              <p14:xfrm>
                <a:off x="5110936" y="3090459"/>
                <a:ext cx="1166400" cy="344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8359CF-623C-1748-8F6D-F0CC0E2EF17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02296" y="3081819"/>
                  <a:ext cx="118404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C4D5F2F-34CF-4343-8B5E-9607F9916FD2}"/>
              </a:ext>
            </a:extLst>
          </p:cNvPr>
          <p:cNvGrpSpPr/>
          <p:nvPr/>
        </p:nvGrpSpPr>
        <p:grpSpPr>
          <a:xfrm>
            <a:off x="8596456" y="2953299"/>
            <a:ext cx="745560" cy="1144800"/>
            <a:chOff x="8596456" y="2953299"/>
            <a:chExt cx="745560" cy="11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EDC6A4D-B0AD-4446-95C8-8D0F747C64FE}"/>
                    </a:ext>
                  </a:extLst>
                </p14:cNvPr>
                <p14:cNvContentPartPr/>
                <p14:nvPr/>
              </p14:nvContentPartPr>
              <p14:xfrm>
                <a:off x="8596456" y="3027459"/>
                <a:ext cx="639000" cy="1070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EDC6A4D-B0AD-4446-95C8-8D0F747C64F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87456" y="3018819"/>
                  <a:ext cx="656640" cy="10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9AE2AD9-3294-2043-A0CE-37DE4E86550C}"/>
                    </a:ext>
                  </a:extLst>
                </p14:cNvPr>
                <p14:cNvContentPartPr/>
                <p14:nvPr/>
              </p14:nvContentPartPr>
              <p14:xfrm>
                <a:off x="9041776" y="2953299"/>
                <a:ext cx="300240" cy="222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9AE2AD9-3294-2043-A0CE-37DE4E865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33136" y="2944659"/>
                  <a:ext cx="317880" cy="24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330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E9ADA30-9A1C-2944-91B1-A3584BD23995}"/>
                  </a:ext>
                </a:extLst>
              </p:cNvPr>
              <p:cNvSpPr/>
              <p:nvPr/>
            </p:nvSpPr>
            <p:spPr>
              <a:xfrm>
                <a:off x="1227021" y="113943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E9ADA30-9A1C-2944-91B1-A3584BD23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021" y="1139432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1762DC-32C4-7143-A5A9-111407DBA5DB}"/>
                  </a:ext>
                </a:extLst>
              </p:cNvPr>
              <p:cNvSpPr txBox="1"/>
              <p:nvPr/>
            </p:nvSpPr>
            <p:spPr>
              <a:xfrm>
                <a:off x="2305416" y="1398497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1762DC-32C4-7143-A5A9-111407DBA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416" y="1398497"/>
                <a:ext cx="226023" cy="276999"/>
              </a:xfrm>
              <a:prstGeom prst="rect">
                <a:avLst/>
              </a:prstGeom>
              <a:blipFill>
                <a:blip r:embed="rId3"/>
                <a:stretch>
                  <a:fillRect l="-10526" r="-10526" b="-434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1FFE628-C3E5-8B44-A24F-32CC9B574E76}"/>
              </a:ext>
            </a:extLst>
          </p:cNvPr>
          <p:cNvSpPr/>
          <p:nvPr/>
        </p:nvSpPr>
        <p:spPr>
          <a:xfrm>
            <a:off x="2814704" y="264789"/>
            <a:ext cx="1244970" cy="2504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record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FA8870-AAE3-4D42-A94E-8245811B2F92}"/>
              </a:ext>
            </a:extLst>
          </p:cNvPr>
          <p:cNvSpPr/>
          <p:nvPr/>
        </p:nvSpPr>
        <p:spPr>
          <a:xfrm>
            <a:off x="2814703" y="2769451"/>
            <a:ext cx="1244970" cy="98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RE_DATE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252551-F951-D543-AD6F-A120ECBB4E37}"/>
              </a:ext>
            </a:extLst>
          </p:cNvPr>
          <p:cNvSpPr/>
          <p:nvPr/>
        </p:nvSpPr>
        <p:spPr>
          <a:xfrm>
            <a:off x="2814703" y="3753425"/>
            <a:ext cx="1244970" cy="98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gender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E5959-BE33-2046-9CC8-A8281AFB9F09}"/>
              </a:ext>
            </a:extLst>
          </p:cNvPr>
          <p:cNvSpPr/>
          <p:nvPr/>
        </p:nvSpPr>
        <p:spPr>
          <a:xfrm>
            <a:off x="2814703" y="4737399"/>
            <a:ext cx="1244970" cy="98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age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5F9567D-2C6E-6C41-A6C0-322D9AF85DD7}"/>
              </a:ext>
            </a:extLst>
          </p:cNvPr>
          <p:cNvSpPr/>
          <p:nvPr/>
        </p:nvSpPr>
        <p:spPr>
          <a:xfrm>
            <a:off x="4278333" y="264789"/>
            <a:ext cx="395953" cy="3488636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580D9F1-2A97-DF45-B545-F7C6056D7B51}"/>
              </a:ext>
            </a:extLst>
          </p:cNvPr>
          <p:cNvSpPr/>
          <p:nvPr/>
        </p:nvSpPr>
        <p:spPr>
          <a:xfrm>
            <a:off x="4253617" y="3753425"/>
            <a:ext cx="395953" cy="1967948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480B4-691D-594F-B9D0-3F011FBF6E85}"/>
              </a:ext>
            </a:extLst>
          </p:cNvPr>
          <p:cNvSpPr txBox="1"/>
          <p:nvPr/>
        </p:nvSpPr>
        <p:spPr>
          <a:xfrm>
            <a:off x="4843515" y="182444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Dynamic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94F883-D2F3-DF4A-99A1-DB3BC546116B}"/>
              </a:ext>
            </a:extLst>
          </p:cNvPr>
          <p:cNvSpPr txBox="1"/>
          <p:nvPr/>
        </p:nvSpPr>
        <p:spPr>
          <a:xfrm>
            <a:off x="4843514" y="4552733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2268676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F8DEFF8-B650-0545-8208-ABF212181D5F}"/>
              </a:ext>
            </a:extLst>
          </p:cNvPr>
          <p:cNvGrpSpPr/>
          <p:nvPr/>
        </p:nvGrpSpPr>
        <p:grpSpPr>
          <a:xfrm>
            <a:off x="31696" y="774219"/>
            <a:ext cx="12185640" cy="5443920"/>
            <a:chOff x="31696" y="774219"/>
            <a:chExt cx="12185640" cy="54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31FAC05-7975-6C47-AEB2-E94A00021D3D}"/>
                    </a:ext>
                  </a:extLst>
                </p14:cNvPr>
                <p14:cNvContentPartPr/>
                <p14:nvPr/>
              </p14:nvContentPartPr>
              <p14:xfrm>
                <a:off x="9253816" y="2116659"/>
                <a:ext cx="322200" cy="205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31FAC05-7975-6C47-AEB2-E94A00021D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44816" y="2108019"/>
                  <a:ext cx="339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D6E7CF-8ACB-CB4C-AFF0-F2F755555BDE}"/>
                    </a:ext>
                  </a:extLst>
                </p14:cNvPr>
                <p14:cNvContentPartPr/>
                <p14:nvPr/>
              </p14:nvContentPartPr>
              <p14:xfrm>
                <a:off x="9520936" y="2108379"/>
                <a:ext cx="473760" cy="49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D6E7CF-8ACB-CB4C-AFF0-F2F755555B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12296" y="2099739"/>
                  <a:ext cx="491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15EBB7-5EEE-1742-829A-8FA337158F39}"/>
                    </a:ext>
                  </a:extLst>
                </p14:cNvPr>
                <p14:cNvContentPartPr/>
                <p14:nvPr/>
              </p14:nvContentPartPr>
              <p14:xfrm>
                <a:off x="9923056" y="2032059"/>
                <a:ext cx="50400" cy="329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15EBB7-5EEE-1742-829A-8FA337158F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14416" y="2023059"/>
                  <a:ext cx="680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73618C8-9E11-834B-9852-A27A8C7EBE25}"/>
                    </a:ext>
                  </a:extLst>
                </p14:cNvPr>
                <p14:cNvContentPartPr/>
                <p14:nvPr/>
              </p14:nvContentPartPr>
              <p14:xfrm>
                <a:off x="9950056" y="2272539"/>
                <a:ext cx="113760" cy="6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73618C8-9E11-834B-9852-A27A8C7EBE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41416" y="2263899"/>
                  <a:ext cx="131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D59E47-5976-B842-9F3A-34EE8FCB8894}"/>
                    </a:ext>
                  </a:extLst>
                </p14:cNvPr>
                <p14:cNvContentPartPr/>
                <p14:nvPr/>
              </p14:nvContentPartPr>
              <p14:xfrm>
                <a:off x="10090816" y="2164179"/>
                <a:ext cx="220320" cy="99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D59E47-5976-B842-9F3A-34EE8FCB88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82176" y="2155539"/>
                  <a:ext cx="237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21D7D88-C048-D540-89B3-EC10FA1F91D8}"/>
                    </a:ext>
                  </a:extLst>
                </p14:cNvPr>
                <p14:cNvContentPartPr/>
                <p14:nvPr/>
              </p14:nvContentPartPr>
              <p14:xfrm>
                <a:off x="10212856" y="2073819"/>
                <a:ext cx="38880" cy="23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21D7D88-C048-D540-89B3-EC10FA1F91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03856" y="2064819"/>
                  <a:ext cx="56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750B45-D912-5A48-AC20-075255C00893}"/>
                    </a:ext>
                  </a:extLst>
                </p14:cNvPr>
                <p14:cNvContentPartPr/>
                <p14:nvPr/>
              </p14:nvContentPartPr>
              <p14:xfrm>
                <a:off x="10321936" y="2042859"/>
                <a:ext cx="2520" cy="96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750B45-D912-5A48-AC20-075255C008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2936" y="2033859"/>
                  <a:ext cx="20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43E5CD5-3F90-FB47-88D6-580334F0355E}"/>
                    </a:ext>
                  </a:extLst>
                </p14:cNvPr>
                <p14:cNvContentPartPr/>
                <p14:nvPr/>
              </p14:nvContentPartPr>
              <p14:xfrm>
                <a:off x="10330216" y="2251659"/>
                <a:ext cx="115920" cy="39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43E5CD5-3F90-FB47-88D6-580334F035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21216" y="2243019"/>
                  <a:ext cx="133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4263B27-6D2A-AC4D-8030-ED4A894A7FEA}"/>
                    </a:ext>
                  </a:extLst>
                </p14:cNvPr>
                <p14:cNvContentPartPr/>
                <p14:nvPr/>
              </p14:nvContentPartPr>
              <p14:xfrm>
                <a:off x="10483576" y="2199099"/>
                <a:ext cx="113040" cy="169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4263B27-6D2A-AC4D-8030-ED4A894A7F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74936" y="2190099"/>
                  <a:ext cx="130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357F572-4D79-0543-BC83-3687A1F7ED60}"/>
                    </a:ext>
                  </a:extLst>
                </p14:cNvPr>
                <p14:cNvContentPartPr/>
                <p14:nvPr/>
              </p14:nvContentPartPr>
              <p14:xfrm>
                <a:off x="7791496" y="2612019"/>
                <a:ext cx="170640" cy="21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357F572-4D79-0543-BC83-3687A1F7ED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2856" y="2603379"/>
                  <a:ext cx="188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EAD1B1-C8A2-3847-907F-977719460162}"/>
                    </a:ext>
                  </a:extLst>
                </p14:cNvPr>
                <p14:cNvContentPartPr/>
                <p14:nvPr/>
              </p14:nvContentPartPr>
              <p14:xfrm>
                <a:off x="1456216" y="2675739"/>
                <a:ext cx="313200" cy="23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EAD1B1-C8A2-3847-907F-9777194601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7216" y="2667099"/>
                  <a:ext cx="330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8BFF2C-439C-1140-AA7A-4DB3F4583029}"/>
                    </a:ext>
                  </a:extLst>
                </p14:cNvPr>
                <p14:cNvContentPartPr/>
                <p14:nvPr/>
              </p14:nvContentPartPr>
              <p14:xfrm>
                <a:off x="1773736" y="2744859"/>
                <a:ext cx="298440" cy="3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8BFF2C-439C-1140-AA7A-4DB3F458302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64736" y="2736219"/>
                  <a:ext cx="316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D640947-0EDD-7445-92AC-8D2A9D4466A8}"/>
                    </a:ext>
                  </a:extLst>
                </p14:cNvPr>
                <p14:cNvContentPartPr/>
                <p14:nvPr/>
              </p14:nvContentPartPr>
              <p14:xfrm>
                <a:off x="1941136" y="2702379"/>
                <a:ext cx="60840" cy="240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D640947-0EDD-7445-92AC-8D2A9D4466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32136" y="2693739"/>
                  <a:ext cx="78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A43730-66D3-CC43-B41B-659A485CFF30}"/>
                    </a:ext>
                  </a:extLst>
                </p14:cNvPr>
                <p14:cNvContentPartPr/>
                <p14:nvPr/>
              </p14:nvContentPartPr>
              <p14:xfrm>
                <a:off x="2018536" y="2821899"/>
                <a:ext cx="223200" cy="110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A43730-66D3-CC43-B41B-659A485CFF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9896" y="2813259"/>
                  <a:ext cx="240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66CDAC6-F93D-C140-B53D-8C63C9B43A1B}"/>
                    </a:ext>
                  </a:extLst>
                </p14:cNvPr>
                <p14:cNvContentPartPr/>
                <p14:nvPr/>
              </p14:nvContentPartPr>
              <p14:xfrm>
                <a:off x="2259376" y="2730819"/>
                <a:ext cx="203040" cy="50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66CDAC6-F93D-C140-B53D-8C63C9B43A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50736" y="2722179"/>
                  <a:ext cx="220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B2DCED-C202-2340-B84A-2F539945AD75}"/>
                    </a:ext>
                  </a:extLst>
                </p14:cNvPr>
                <p14:cNvContentPartPr/>
                <p14:nvPr/>
              </p14:nvContentPartPr>
              <p14:xfrm>
                <a:off x="2409136" y="2655939"/>
                <a:ext cx="143640" cy="400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B2DCED-C202-2340-B84A-2F539945AD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00496" y="2647299"/>
                  <a:ext cx="1612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CE14080-F488-064E-B541-213483BA9A19}"/>
                    </a:ext>
                  </a:extLst>
                </p14:cNvPr>
                <p14:cNvContentPartPr/>
                <p14:nvPr/>
              </p14:nvContentPartPr>
              <p14:xfrm>
                <a:off x="2583016" y="2771859"/>
                <a:ext cx="20520" cy="65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CE14080-F488-064E-B541-213483BA9A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74376" y="2762859"/>
                  <a:ext cx="38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F27C33-CC6E-8A42-A985-CBC30EFEF6F4}"/>
                    </a:ext>
                  </a:extLst>
                </p14:cNvPr>
                <p14:cNvContentPartPr/>
                <p14:nvPr/>
              </p14:nvContentPartPr>
              <p14:xfrm>
                <a:off x="2543056" y="2953659"/>
                <a:ext cx="60840" cy="57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F27C33-CC6E-8A42-A985-CBC30EFEF6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34416" y="2945019"/>
                  <a:ext cx="78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9706F0-7884-1F4D-99F2-B1B5AF7C1C09}"/>
                    </a:ext>
                  </a:extLst>
                </p14:cNvPr>
                <p14:cNvContentPartPr/>
                <p14:nvPr/>
              </p14:nvContentPartPr>
              <p14:xfrm>
                <a:off x="2806576" y="2930979"/>
                <a:ext cx="9284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9706F0-7884-1F4D-99F2-B1B5AF7C1C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97936" y="2921979"/>
                  <a:ext cx="946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5EA1BB-F1C4-254F-B35D-9BEB3B59194E}"/>
                    </a:ext>
                  </a:extLst>
                </p14:cNvPr>
                <p14:cNvContentPartPr/>
                <p14:nvPr/>
              </p14:nvContentPartPr>
              <p14:xfrm>
                <a:off x="2984416" y="1033059"/>
                <a:ext cx="677160" cy="202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5EA1BB-F1C4-254F-B35D-9BEB3B5919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75416" y="1024419"/>
                  <a:ext cx="694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08D935-DFF2-EC47-B3BF-48C8BAAC86EC}"/>
                    </a:ext>
                  </a:extLst>
                </p14:cNvPr>
                <p14:cNvContentPartPr/>
                <p14:nvPr/>
              </p14:nvContentPartPr>
              <p14:xfrm>
                <a:off x="2510296" y="1379739"/>
                <a:ext cx="822960" cy="10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08D935-DFF2-EC47-B3BF-48C8BAAC86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01656" y="1370739"/>
                  <a:ext cx="840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CBE335-532F-304C-A3F6-E20E0E637A20}"/>
                    </a:ext>
                  </a:extLst>
                </p14:cNvPr>
                <p14:cNvContentPartPr/>
                <p14:nvPr/>
              </p14:nvContentPartPr>
              <p14:xfrm>
                <a:off x="2926816" y="1309539"/>
                <a:ext cx="1478520" cy="437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CBE335-532F-304C-A3F6-E20E0E637A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17816" y="1300899"/>
                  <a:ext cx="14961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6E7192B-8864-BA42-857F-7A8D2E895CCD}"/>
                    </a:ext>
                  </a:extLst>
                </p14:cNvPr>
                <p14:cNvContentPartPr/>
                <p14:nvPr/>
              </p14:nvContentPartPr>
              <p14:xfrm>
                <a:off x="3403456" y="1857099"/>
                <a:ext cx="605160" cy="322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6E7192B-8864-BA42-857F-7A8D2E895C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94456" y="1848099"/>
                  <a:ext cx="622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70FA86-4902-9742-980C-9B5259A31B81}"/>
                    </a:ext>
                  </a:extLst>
                </p14:cNvPr>
                <p14:cNvContentPartPr/>
                <p14:nvPr/>
              </p14:nvContentPartPr>
              <p14:xfrm>
                <a:off x="2959576" y="1943139"/>
                <a:ext cx="1036800" cy="350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70FA86-4902-9742-980C-9B5259A31B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50576" y="1934499"/>
                  <a:ext cx="10544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10FB683-9411-8D4D-BBD9-320E1255602E}"/>
                    </a:ext>
                  </a:extLst>
                </p14:cNvPr>
                <p14:cNvContentPartPr/>
                <p14:nvPr/>
              </p14:nvContentPartPr>
              <p14:xfrm>
                <a:off x="3450976" y="1717419"/>
                <a:ext cx="541440" cy="472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10FB683-9411-8D4D-BBD9-320E125560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41976" y="1708779"/>
                  <a:ext cx="5590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BFD668-3655-A447-B60D-4DAB04EBE81B}"/>
                    </a:ext>
                  </a:extLst>
                </p14:cNvPr>
                <p14:cNvContentPartPr/>
                <p14:nvPr/>
              </p14:nvContentPartPr>
              <p14:xfrm>
                <a:off x="2457376" y="985899"/>
                <a:ext cx="183960" cy="15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BFD668-3655-A447-B60D-4DAB04EBE8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48376" y="977259"/>
                  <a:ext cx="201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467678-BECC-DA4F-9C8C-1A80F1082D99}"/>
                    </a:ext>
                  </a:extLst>
                </p14:cNvPr>
                <p14:cNvContentPartPr/>
                <p14:nvPr/>
              </p14:nvContentPartPr>
              <p14:xfrm>
                <a:off x="2475376" y="1301259"/>
                <a:ext cx="114480" cy="218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467678-BECC-DA4F-9C8C-1A80F1082D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66736" y="1292619"/>
                  <a:ext cx="132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621BD5-DCA4-0044-B917-C1C19417D068}"/>
                    </a:ext>
                  </a:extLst>
                </p14:cNvPr>
                <p14:cNvContentPartPr/>
                <p14:nvPr/>
              </p14:nvContentPartPr>
              <p14:xfrm>
                <a:off x="2583736" y="1748739"/>
                <a:ext cx="93960" cy="226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621BD5-DCA4-0044-B917-C1C19417D0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75096" y="1740099"/>
                  <a:ext cx="111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335553-7B4F-2740-856B-EA5E7EBC5626}"/>
                    </a:ext>
                  </a:extLst>
                </p14:cNvPr>
                <p14:cNvContentPartPr/>
                <p14:nvPr/>
              </p14:nvContentPartPr>
              <p14:xfrm>
                <a:off x="2513176" y="2105139"/>
                <a:ext cx="122040" cy="146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335553-7B4F-2740-856B-EA5E7EBC56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04536" y="2096499"/>
                  <a:ext cx="139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985D19-979A-FC41-9B57-386F94263847}"/>
                    </a:ext>
                  </a:extLst>
                </p14:cNvPr>
                <p14:cNvContentPartPr/>
                <p14:nvPr/>
              </p14:nvContentPartPr>
              <p14:xfrm>
                <a:off x="4250176" y="1556499"/>
                <a:ext cx="232920" cy="18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985D19-979A-FC41-9B57-386F942638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41536" y="1547499"/>
                  <a:ext cx="250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A77770-14BF-3B42-9FBD-2D5BADCD233E}"/>
                    </a:ext>
                  </a:extLst>
                </p14:cNvPr>
                <p14:cNvContentPartPr/>
                <p14:nvPr/>
              </p14:nvContentPartPr>
              <p14:xfrm>
                <a:off x="4195456" y="1863579"/>
                <a:ext cx="17244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A77770-14BF-3B42-9FBD-2D5BADCD23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86456" y="1854579"/>
                  <a:ext cx="190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258CA8-8BA1-8A4D-B9E9-40ABF34CFFB4}"/>
                    </a:ext>
                  </a:extLst>
                </p14:cNvPr>
                <p14:cNvContentPartPr/>
                <p14:nvPr/>
              </p14:nvContentPartPr>
              <p14:xfrm>
                <a:off x="4733656" y="1654419"/>
                <a:ext cx="248760" cy="98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258CA8-8BA1-8A4D-B9E9-40ABF34CFF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25016" y="1645419"/>
                  <a:ext cx="266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5CE014C-3243-1F46-9A69-A75BCCCAC419}"/>
                    </a:ext>
                  </a:extLst>
                </p14:cNvPr>
                <p14:cNvContentPartPr/>
                <p14:nvPr/>
              </p14:nvContentPartPr>
              <p14:xfrm>
                <a:off x="4164136" y="1827579"/>
                <a:ext cx="676800" cy="235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5CE014C-3243-1F46-9A69-A75BCCCAC4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55136" y="1818579"/>
                  <a:ext cx="694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DFB839C-CB48-E24D-9273-0BCFC789BC27}"/>
                    </a:ext>
                  </a:extLst>
                </p14:cNvPr>
                <p14:cNvContentPartPr/>
                <p14:nvPr/>
              </p14:nvContentPartPr>
              <p14:xfrm>
                <a:off x="4885576" y="1652619"/>
                <a:ext cx="119880" cy="21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DFB839C-CB48-E24D-9273-0BCFC789BC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76576" y="1643619"/>
                  <a:ext cx="137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047873-D816-0E4D-BEF7-B68A09A921FD}"/>
                    </a:ext>
                  </a:extLst>
                </p14:cNvPr>
                <p14:cNvContentPartPr/>
                <p14:nvPr/>
              </p14:nvContentPartPr>
              <p14:xfrm>
                <a:off x="4793056" y="1829739"/>
                <a:ext cx="263160" cy="3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047873-D816-0E4D-BEF7-B68A09A921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84416" y="1820739"/>
                  <a:ext cx="280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DDB098-5177-DA41-81A9-58935D2D17C9}"/>
                    </a:ext>
                  </a:extLst>
                </p14:cNvPr>
                <p14:cNvContentPartPr/>
                <p14:nvPr/>
              </p14:nvContentPartPr>
              <p14:xfrm>
                <a:off x="5217856" y="1688979"/>
                <a:ext cx="128160" cy="126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DDB098-5177-DA41-81A9-58935D2D17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08856" y="1680339"/>
                  <a:ext cx="145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43C45C-D7AA-554D-B056-7C738F3BCB83}"/>
                    </a:ext>
                  </a:extLst>
                </p14:cNvPr>
                <p14:cNvContentPartPr/>
                <p14:nvPr/>
              </p14:nvContentPartPr>
              <p14:xfrm>
                <a:off x="5236576" y="1855659"/>
                <a:ext cx="105120" cy="132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43C45C-D7AA-554D-B056-7C738F3BCB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27936" y="1846659"/>
                  <a:ext cx="122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698907-9AF4-2E43-A003-B6DE2F23EF43}"/>
                    </a:ext>
                  </a:extLst>
                </p14:cNvPr>
                <p14:cNvContentPartPr/>
                <p14:nvPr/>
              </p14:nvContentPartPr>
              <p14:xfrm>
                <a:off x="4243696" y="2087859"/>
                <a:ext cx="162000" cy="107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698907-9AF4-2E43-A003-B6DE2F23EF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34696" y="2079219"/>
                  <a:ext cx="179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0721B9-D825-3B49-BFFE-D1B74EA79C5C}"/>
                    </a:ext>
                  </a:extLst>
                </p14:cNvPr>
                <p14:cNvContentPartPr/>
                <p14:nvPr/>
              </p14:nvContentPartPr>
              <p14:xfrm>
                <a:off x="5583616" y="1558659"/>
                <a:ext cx="433080" cy="13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0721B9-D825-3B49-BFFE-D1B74EA79C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74976" y="1550019"/>
                  <a:ext cx="450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1C03C4-B978-1441-85E8-ADF94A3021F3}"/>
                    </a:ext>
                  </a:extLst>
                </p14:cNvPr>
                <p14:cNvContentPartPr/>
                <p14:nvPr/>
              </p14:nvContentPartPr>
              <p14:xfrm>
                <a:off x="5283376" y="1789059"/>
                <a:ext cx="1151280" cy="19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1C03C4-B978-1441-85E8-ADF94A3021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74736" y="1780059"/>
                  <a:ext cx="1168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75DAEB1-24EF-1249-8E20-E88E269EDF68}"/>
                    </a:ext>
                  </a:extLst>
                </p14:cNvPr>
                <p14:cNvContentPartPr/>
                <p14:nvPr/>
              </p14:nvContentPartPr>
              <p14:xfrm>
                <a:off x="6057016" y="1667379"/>
                <a:ext cx="828720" cy="204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75DAEB1-24EF-1249-8E20-E88E269EDF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48016" y="1658739"/>
                  <a:ext cx="846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209744-9A4A-A242-93EE-E14A4475F5C7}"/>
                    </a:ext>
                  </a:extLst>
                </p14:cNvPr>
                <p14:cNvContentPartPr/>
                <p14:nvPr/>
              </p14:nvContentPartPr>
              <p14:xfrm>
                <a:off x="5681176" y="1611939"/>
                <a:ext cx="1220040" cy="100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209744-9A4A-A242-93EE-E14A4475F5C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72176" y="1603299"/>
                  <a:ext cx="1237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045C96-66B8-DA42-A834-E4198912ED59}"/>
                    </a:ext>
                  </a:extLst>
                </p14:cNvPr>
                <p14:cNvContentPartPr/>
                <p14:nvPr/>
              </p14:nvContentPartPr>
              <p14:xfrm>
                <a:off x="6630136" y="1346979"/>
                <a:ext cx="224640" cy="297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045C96-66B8-DA42-A834-E4198912ED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21136" y="1338339"/>
                  <a:ext cx="242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029860-E437-8B42-8BD3-61645A3C4AF7}"/>
                    </a:ext>
                  </a:extLst>
                </p14:cNvPr>
                <p14:cNvContentPartPr/>
                <p14:nvPr/>
              </p14:nvContentPartPr>
              <p14:xfrm>
                <a:off x="6712576" y="1844139"/>
                <a:ext cx="145800" cy="14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029860-E437-8B42-8BD3-61645A3C4A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936" y="1835499"/>
                  <a:ext cx="163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932527D-1F35-6B4B-973C-57C49F6C03FE}"/>
                    </a:ext>
                  </a:extLst>
                </p14:cNvPr>
                <p14:cNvContentPartPr/>
                <p14:nvPr/>
              </p14:nvContentPartPr>
              <p14:xfrm>
                <a:off x="6736336" y="2071299"/>
                <a:ext cx="131400" cy="149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932527D-1F35-6B4B-973C-57C49F6C03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27336" y="2062659"/>
                  <a:ext cx="149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B1A6AF-AD49-CF4B-A788-33FD23DED779}"/>
                    </a:ext>
                  </a:extLst>
                </p14:cNvPr>
                <p14:cNvContentPartPr/>
                <p14:nvPr/>
              </p14:nvContentPartPr>
              <p14:xfrm>
                <a:off x="7175176" y="842619"/>
                <a:ext cx="1279800" cy="395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B1A6AF-AD49-CF4B-A788-33FD23DED7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66176" y="833979"/>
                  <a:ext cx="12974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0CE191E-59B3-8241-A6C8-1B9D1550EFF6}"/>
                    </a:ext>
                  </a:extLst>
                </p14:cNvPr>
                <p14:cNvContentPartPr/>
                <p14:nvPr/>
              </p14:nvContentPartPr>
              <p14:xfrm>
                <a:off x="7556416" y="1415739"/>
                <a:ext cx="420840" cy="118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0CE191E-59B3-8241-A6C8-1B9D1550EF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47416" y="1406739"/>
                  <a:ext cx="438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550C6A-AF8A-6449-B7D1-4112F7B8C8FD}"/>
                    </a:ext>
                  </a:extLst>
                </p14:cNvPr>
                <p14:cNvContentPartPr/>
                <p14:nvPr/>
              </p14:nvContentPartPr>
              <p14:xfrm>
                <a:off x="7329976" y="1803459"/>
                <a:ext cx="518040" cy="11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550C6A-AF8A-6449-B7D1-4112F7B8C8F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20976" y="1794459"/>
                  <a:ext cx="535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B77A9B-19C2-714E-901F-B60479D4E135}"/>
                    </a:ext>
                  </a:extLst>
                </p14:cNvPr>
                <p14:cNvContentPartPr/>
                <p14:nvPr/>
              </p14:nvContentPartPr>
              <p14:xfrm>
                <a:off x="7692496" y="2000739"/>
                <a:ext cx="209880" cy="91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B77A9B-19C2-714E-901F-B60479D4E1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83496" y="1992099"/>
                  <a:ext cx="227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822B49B-448F-7344-A5DA-C58DCD8E64CB}"/>
                    </a:ext>
                  </a:extLst>
                </p14:cNvPr>
                <p14:cNvContentPartPr/>
                <p14:nvPr/>
              </p14:nvContentPartPr>
              <p14:xfrm>
                <a:off x="6652096" y="2208459"/>
                <a:ext cx="524880" cy="21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822B49B-448F-7344-A5DA-C58DCD8E64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43456" y="2199459"/>
                  <a:ext cx="542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960C39-4027-C340-ADF1-7174340E20C2}"/>
                    </a:ext>
                  </a:extLst>
                </p14:cNvPr>
                <p14:cNvContentPartPr/>
                <p14:nvPr/>
              </p14:nvContentPartPr>
              <p14:xfrm>
                <a:off x="6906616" y="1901379"/>
                <a:ext cx="1141560" cy="24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960C39-4027-C340-ADF1-7174340E20C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97616" y="1892379"/>
                  <a:ext cx="1159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6171F5B-1976-004B-8CAB-967B09D2DF51}"/>
                    </a:ext>
                  </a:extLst>
                </p14:cNvPr>
                <p14:cNvContentPartPr/>
                <p14:nvPr/>
              </p14:nvContentPartPr>
              <p14:xfrm>
                <a:off x="8015416" y="1090659"/>
                <a:ext cx="167400" cy="41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6171F5B-1976-004B-8CAB-967B09D2DF5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6776" y="1081659"/>
                  <a:ext cx="1850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D09A67F-E5A6-B743-99AA-B952B779A646}"/>
                    </a:ext>
                  </a:extLst>
                </p14:cNvPr>
                <p14:cNvContentPartPr/>
                <p14:nvPr/>
              </p14:nvContentPartPr>
              <p14:xfrm>
                <a:off x="7791136" y="1803099"/>
                <a:ext cx="212400" cy="266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D09A67F-E5A6-B743-99AA-B952B779A6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82136" y="1794459"/>
                  <a:ext cx="2300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389343-02C4-AC46-884D-0F5E0077E437}"/>
                    </a:ext>
                  </a:extLst>
                </p14:cNvPr>
                <p14:cNvContentPartPr/>
                <p14:nvPr/>
              </p14:nvContentPartPr>
              <p14:xfrm>
                <a:off x="7855936" y="2095419"/>
                <a:ext cx="242640" cy="265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389343-02C4-AC46-884D-0F5E0077E4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46936" y="2086419"/>
                  <a:ext cx="260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4CF4D1-836C-F848-B2D8-236B608353CC}"/>
                    </a:ext>
                  </a:extLst>
                </p14:cNvPr>
                <p14:cNvContentPartPr/>
                <p14:nvPr/>
              </p14:nvContentPartPr>
              <p14:xfrm>
                <a:off x="1247056" y="774219"/>
                <a:ext cx="861840" cy="1512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4CF4D1-836C-F848-B2D8-236B608353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38056" y="765219"/>
                  <a:ext cx="879480" cy="15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167117-7B69-5F4D-8C54-535FCBE1C73F}"/>
                    </a:ext>
                  </a:extLst>
                </p14:cNvPr>
                <p14:cNvContentPartPr/>
                <p14:nvPr/>
              </p14:nvContentPartPr>
              <p14:xfrm>
                <a:off x="1623976" y="810579"/>
                <a:ext cx="664200" cy="1388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167117-7B69-5F4D-8C54-535FCBE1C7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15336" y="801939"/>
                  <a:ext cx="68184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85E3B0B-A3A1-3C48-9FEB-96F74BC3773F}"/>
                    </a:ext>
                  </a:extLst>
                </p14:cNvPr>
                <p14:cNvContentPartPr/>
                <p14:nvPr/>
              </p14:nvContentPartPr>
              <p14:xfrm>
                <a:off x="5057656" y="1441299"/>
                <a:ext cx="628920" cy="744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85E3B0B-A3A1-3C48-9FEB-96F74BC377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48656" y="1432299"/>
                  <a:ext cx="6465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39D8BE1-C20A-BA4A-B371-FB101572D93A}"/>
                    </a:ext>
                  </a:extLst>
                </p14:cNvPr>
                <p14:cNvContentPartPr/>
                <p14:nvPr/>
              </p14:nvContentPartPr>
              <p14:xfrm>
                <a:off x="5453656" y="2144379"/>
                <a:ext cx="3301200" cy="970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39D8BE1-C20A-BA4A-B371-FB101572D9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44656" y="2135739"/>
                  <a:ext cx="3318840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1DB0974-6541-FA40-8C39-A6BF3CB09B1F}"/>
                    </a:ext>
                  </a:extLst>
                </p14:cNvPr>
                <p14:cNvContentPartPr/>
                <p14:nvPr/>
              </p14:nvContentPartPr>
              <p14:xfrm>
                <a:off x="8627056" y="2982819"/>
                <a:ext cx="131040" cy="236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1DB0974-6541-FA40-8C39-A6BF3CB09B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18416" y="2974179"/>
                  <a:ext cx="148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3903184-CE65-9C41-974D-3AF49B50A094}"/>
                    </a:ext>
                  </a:extLst>
                </p14:cNvPr>
                <p14:cNvContentPartPr/>
                <p14:nvPr/>
              </p14:nvContentPartPr>
              <p14:xfrm>
                <a:off x="6668296" y="3565299"/>
                <a:ext cx="158400" cy="98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3903184-CE65-9C41-974D-3AF49B50A0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59296" y="3556659"/>
                  <a:ext cx="17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8B9B7F5-D798-614E-A644-809593D6C476}"/>
                    </a:ext>
                  </a:extLst>
                </p14:cNvPr>
                <p14:cNvContentPartPr/>
                <p14:nvPr/>
              </p14:nvContentPartPr>
              <p14:xfrm>
                <a:off x="6702496" y="3936819"/>
                <a:ext cx="110520" cy="106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8B9B7F5-D798-614E-A644-809593D6C4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93856" y="3928179"/>
                  <a:ext cx="128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5BABE3D-A902-C247-BBE3-DC76107994A1}"/>
                    </a:ext>
                  </a:extLst>
                </p14:cNvPr>
                <p14:cNvContentPartPr/>
                <p14:nvPr/>
              </p14:nvContentPartPr>
              <p14:xfrm>
                <a:off x="6797176" y="4116459"/>
                <a:ext cx="162360" cy="10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5BABE3D-A902-C247-BBE3-DC76107994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88176" y="4107459"/>
                  <a:ext cx="180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2792F88-65C4-A94E-9144-09BD7A7A5900}"/>
                    </a:ext>
                  </a:extLst>
                </p14:cNvPr>
                <p14:cNvContentPartPr/>
                <p14:nvPr/>
              </p14:nvContentPartPr>
              <p14:xfrm>
                <a:off x="6882136" y="4307619"/>
                <a:ext cx="113040" cy="74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2792F88-65C4-A94E-9144-09BD7A7A590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73496" y="4298619"/>
                  <a:ext cx="130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0260AED-A78A-2A4D-A118-267AC5004904}"/>
                    </a:ext>
                  </a:extLst>
                </p14:cNvPr>
                <p14:cNvContentPartPr/>
                <p14:nvPr/>
              </p14:nvContentPartPr>
              <p14:xfrm>
                <a:off x="6861256" y="4467099"/>
                <a:ext cx="236520" cy="132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0260AED-A78A-2A4D-A118-267AC50049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52616" y="4458099"/>
                  <a:ext cx="254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81F2FD4-9BDF-1C4E-9F1F-6CC39F11BE99}"/>
                    </a:ext>
                  </a:extLst>
                </p14:cNvPr>
                <p14:cNvContentPartPr/>
                <p14:nvPr/>
              </p14:nvContentPartPr>
              <p14:xfrm>
                <a:off x="6929296" y="4550979"/>
                <a:ext cx="131040" cy="133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81F2FD4-9BDF-1C4E-9F1F-6CC39F11BE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20296" y="4542339"/>
                  <a:ext cx="148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125F38B-A2E4-EF46-AE10-EF5393292FA5}"/>
                    </a:ext>
                  </a:extLst>
                </p14:cNvPr>
                <p14:cNvContentPartPr/>
                <p14:nvPr/>
              </p14:nvContentPartPr>
              <p14:xfrm>
                <a:off x="1944016" y="4014939"/>
                <a:ext cx="378360" cy="398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125F38B-A2E4-EF46-AE10-EF5393292F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35016" y="4006299"/>
                  <a:ext cx="3960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66797C-393D-9741-A94A-094D68EFAE8A}"/>
                    </a:ext>
                  </a:extLst>
                </p14:cNvPr>
                <p14:cNvContentPartPr/>
                <p14:nvPr/>
              </p14:nvContentPartPr>
              <p14:xfrm>
                <a:off x="2443336" y="4115019"/>
                <a:ext cx="202320" cy="197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66797C-393D-9741-A94A-094D68EFAE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34696" y="4106379"/>
                  <a:ext cx="219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2483FC-492E-664C-BAE5-B451F872654C}"/>
                    </a:ext>
                  </a:extLst>
                </p14:cNvPr>
                <p14:cNvContentPartPr/>
                <p14:nvPr/>
              </p14:nvContentPartPr>
              <p14:xfrm>
                <a:off x="2664376" y="4043739"/>
                <a:ext cx="507240" cy="28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2483FC-492E-664C-BAE5-B451F872654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55376" y="4034739"/>
                  <a:ext cx="524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381F91C-2BEA-1146-8B68-FCD6F0B6F85F}"/>
                    </a:ext>
                  </a:extLst>
                </p14:cNvPr>
                <p14:cNvContentPartPr/>
                <p14:nvPr/>
              </p14:nvContentPartPr>
              <p14:xfrm>
                <a:off x="3024376" y="4112499"/>
                <a:ext cx="52560" cy="154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381F91C-2BEA-1146-8B68-FCD6F0B6F8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15376" y="4103859"/>
                  <a:ext cx="70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BC7AEF7-391D-DA44-AA72-8FE7043271AF}"/>
                    </a:ext>
                  </a:extLst>
                </p14:cNvPr>
                <p14:cNvContentPartPr/>
                <p14:nvPr/>
              </p14:nvContentPartPr>
              <p14:xfrm>
                <a:off x="3212296" y="4063899"/>
                <a:ext cx="18360" cy="175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BC7AEF7-391D-DA44-AA72-8FE7043271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03296" y="4054899"/>
                  <a:ext cx="36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6D5CEF4-B5B7-874A-8A5E-04D8423885C0}"/>
                    </a:ext>
                  </a:extLst>
                </p14:cNvPr>
                <p14:cNvContentPartPr/>
                <p14:nvPr/>
              </p14:nvContentPartPr>
              <p14:xfrm>
                <a:off x="3216616" y="4066779"/>
                <a:ext cx="262800" cy="13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6D5CEF4-B5B7-874A-8A5E-04D8423885C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07976" y="4058139"/>
                  <a:ext cx="280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78EC22F-3B21-8344-93E9-D15D0CC13DA2}"/>
                    </a:ext>
                  </a:extLst>
                </p14:cNvPr>
                <p14:cNvContentPartPr/>
                <p14:nvPr/>
              </p14:nvContentPartPr>
              <p14:xfrm>
                <a:off x="1331296" y="3792819"/>
                <a:ext cx="2485440" cy="920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78EC22F-3B21-8344-93E9-D15D0CC13D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2656" y="3783819"/>
                  <a:ext cx="2503080" cy="9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37A7179-21D6-9E4E-83FB-032221B06EA9}"/>
                    </a:ext>
                  </a:extLst>
                </p14:cNvPr>
                <p14:cNvContentPartPr/>
                <p14:nvPr/>
              </p14:nvContentPartPr>
              <p14:xfrm>
                <a:off x="3993856" y="4264059"/>
                <a:ext cx="552240" cy="34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37A7179-21D6-9E4E-83FB-032221B06E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85216" y="4255059"/>
                  <a:ext cx="569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2805F6-88B8-674F-A100-24127808B127}"/>
                    </a:ext>
                  </a:extLst>
                </p14:cNvPr>
                <p14:cNvContentPartPr/>
                <p14:nvPr/>
              </p14:nvContentPartPr>
              <p14:xfrm>
                <a:off x="4522336" y="4203579"/>
                <a:ext cx="90720" cy="187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2805F6-88B8-674F-A100-24127808B1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13336" y="4194579"/>
                  <a:ext cx="108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7F422D-B5A2-CD4F-8A87-7AF26A9D9C72}"/>
                    </a:ext>
                  </a:extLst>
                </p14:cNvPr>
                <p14:cNvContentPartPr/>
                <p14:nvPr/>
              </p14:nvContentPartPr>
              <p14:xfrm>
                <a:off x="5798536" y="3836379"/>
                <a:ext cx="182160" cy="79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7F422D-B5A2-CD4F-8A87-7AF26A9D9C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89896" y="3827379"/>
                  <a:ext cx="199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2F337ED-8FBB-A34D-9655-CC4BA7BF9BBC}"/>
                    </a:ext>
                  </a:extLst>
                </p14:cNvPr>
                <p14:cNvContentPartPr/>
                <p14:nvPr/>
              </p14:nvContentPartPr>
              <p14:xfrm>
                <a:off x="5216056" y="4175139"/>
                <a:ext cx="54000" cy="79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2F337ED-8FBB-A34D-9655-CC4BA7BF9BB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07416" y="4166139"/>
                  <a:ext cx="71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02621BE-6FA4-5A4C-A0C9-A59C601BABE9}"/>
                    </a:ext>
                  </a:extLst>
                </p14:cNvPr>
                <p14:cNvContentPartPr/>
                <p14:nvPr/>
              </p14:nvContentPartPr>
              <p14:xfrm>
                <a:off x="5183656" y="4337499"/>
                <a:ext cx="151200" cy="93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02621BE-6FA4-5A4C-A0C9-A59C601BAB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74656" y="4328499"/>
                  <a:ext cx="168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B309839-646B-2045-88F9-6075D4D251AF}"/>
                    </a:ext>
                  </a:extLst>
                </p14:cNvPr>
                <p14:cNvContentPartPr/>
                <p14:nvPr/>
              </p14:nvContentPartPr>
              <p14:xfrm>
                <a:off x="5840656" y="4117899"/>
                <a:ext cx="69120" cy="66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B309839-646B-2045-88F9-6075D4D251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31656" y="4108899"/>
                  <a:ext cx="86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885978A-EDCD-AF43-8535-3BBDFB59642D}"/>
                    </a:ext>
                  </a:extLst>
                </p14:cNvPr>
                <p14:cNvContentPartPr/>
                <p14:nvPr/>
              </p14:nvContentPartPr>
              <p14:xfrm>
                <a:off x="5736616" y="4350099"/>
                <a:ext cx="23688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885978A-EDCD-AF43-8535-3BBDFB5964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27976" y="4341459"/>
                  <a:ext cx="254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6671B8F-333A-DC41-86DD-8001B8169106}"/>
                    </a:ext>
                  </a:extLst>
                </p14:cNvPr>
                <p14:cNvContentPartPr/>
                <p14:nvPr/>
              </p14:nvContentPartPr>
              <p14:xfrm>
                <a:off x="5757136" y="4476459"/>
                <a:ext cx="230040" cy="131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6671B8F-333A-DC41-86DD-8001B81691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48496" y="4467459"/>
                  <a:ext cx="247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5C779E6-F250-E542-BFAF-6863DC843948}"/>
                    </a:ext>
                  </a:extLst>
                </p14:cNvPr>
                <p14:cNvContentPartPr/>
                <p14:nvPr/>
              </p14:nvContentPartPr>
              <p14:xfrm>
                <a:off x="4981696" y="3915219"/>
                <a:ext cx="454320" cy="675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5C779E6-F250-E542-BFAF-6863DC8439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72696" y="3906219"/>
                  <a:ext cx="47196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F188187-5B10-574C-B506-24B7E03FC5DA}"/>
                    </a:ext>
                  </a:extLst>
                </p14:cNvPr>
                <p14:cNvContentPartPr/>
                <p14:nvPr/>
              </p14:nvContentPartPr>
              <p14:xfrm>
                <a:off x="9311416" y="2787339"/>
                <a:ext cx="566640" cy="3430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F188187-5B10-574C-B506-24B7E03FC5D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02776" y="2778699"/>
                  <a:ext cx="584280" cy="34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ED459A1-5434-C545-BFCC-B8E9705444DC}"/>
                    </a:ext>
                  </a:extLst>
                </p14:cNvPr>
                <p14:cNvContentPartPr/>
                <p14:nvPr/>
              </p14:nvContentPartPr>
              <p14:xfrm>
                <a:off x="10121776" y="2926299"/>
                <a:ext cx="225360" cy="3275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ED459A1-5434-C545-BFCC-B8E9705444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12776" y="2917299"/>
                  <a:ext cx="243000" cy="32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0E6799-2EF8-5744-915A-3DFB6A3AE7CC}"/>
                    </a:ext>
                  </a:extLst>
                </p14:cNvPr>
                <p14:cNvContentPartPr/>
                <p14:nvPr/>
              </p14:nvContentPartPr>
              <p14:xfrm>
                <a:off x="9736216" y="3316539"/>
                <a:ext cx="104760" cy="172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0E6799-2EF8-5744-915A-3DFB6A3AE7C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27576" y="3307539"/>
                  <a:ext cx="122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E6BF767-A24B-6F4D-8312-129B67A400AB}"/>
                    </a:ext>
                  </a:extLst>
                </p14:cNvPr>
                <p14:cNvContentPartPr/>
                <p14:nvPr/>
              </p14:nvContentPartPr>
              <p14:xfrm>
                <a:off x="9754576" y="3719739"/>
                <a:ext cx="192960" cy="217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E6BF767-A24B-6F4D-8312-129B67A400A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45576" y="3711099"/>
                  <a:ext cx="210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73357F5-51CF-6144-B44A-A21CAC436700}"/>
                    </a:ext>
                  </a:extLst>
                </p14:cNvPr>
                <p14:cNvContentPartPr/>
                <p14:nvPr/>
              </p14:nvContentPartPr>
              <p14:xfrm>
                <a:off x="9500416" y="3039699"/>
                <a:ext cx="728640" cy="972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73357F5-51CF-6144-B44A-A21CAC4367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91776" y="3030699"/>
                  <a:ext cx="746280" cy="9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5CE1B6C-D069-AC4C-AA22-8DA4A4F171FB}"/>
                    </a:ext>
                  </a:extLst>
                </p14:cNvPr>
                <p14:cNvContentPartPr/>
                <p14:nvPr/>
              </p14:nvContentPartPr>
              <p14:xfrm>
                <a:off x="9509776" y="3958779"/>
                <a:ext cx="709200" cy="786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5CE1B6C-D069-AC4C-AA22-8DA4A4F171F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01136" y="3950139"/>
                  <a:ext cx="726840" cy="8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C6D6EFA-20EA-A543-AC87-A1198FF853AC}"/>
                    </a:ext>
                  </a:extLst>
                </p14:cNvPr>
                <p14:cNvContentPartPr/>
                <p14:nvPr/>
              </p14:nvContentPartPr>
              <p14:xfrm>
                <a:off x="5373016" y="4576179"/>
                <a:ext cx="4053240" cy="558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C6D6EFA-20EA-A543-AC87-A1198FF853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64016" y="4567179"/>
                  <a:ext cx="407088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2412E0-09CD-2847-A0FE-4F39C565E978}"/>
                    </a:ext>
                  </a:extLst>
                </p14:cNvPr>
                <p14:cNvContentPartPr/>
                <p14:nvPr/>
              </p14:nvContentPartPr>
              <p14:xfrm>
                <a:off x="9271096" y="4443699"/>
                <a:ext cx="106200" cy="181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2412E0-09CD-2847-A0FE-4F39C565E9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62096" y="4434699"/>
                  <a:ext cx="123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04E197E-719D-1349-B59A-3A5C4B189561}"/>
                    </a:ext>
                  </a:extLst>
                </p14:cNvPr>
                <p14:cNvContentPartPr/>
                <p14:nvPr/>
              </p14:nvContentPartPr>
              <p14:xfrm>
                <a:off x="9685456" y="4340739"/>
                <a:ext cx="221760" cy="80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04E197E-719D-1349-B59A-3A5C4B18956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76456" y="4331739"/>
                  <a:ext cx="239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E33928C-243F-CF48-82ED-795B2D7024D7}"/>
                    </a:ext>
                  </a:extLst>
                </p14:cNvPr>
                <p14:cNvContentPartPr/>
                <p14:nvPr/>
              </p14:nvContentPartPr>
              <p14:xfrm>
                <a:off x="9831976" y="4514259"/>
                <a:ext cx="181440" cy="127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E33928C-243F-CF48-82ED-795B2D7024D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22976" y="4505619"/>
                  <a:ext cx="199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B0559D-057E-8842-851E-98903690591B}"/>
                    </a:ext>
                  </a:extLst>
                </p14:cNvPr>
                <p14:cNvContentPartPr/>
                <p14:nvPr/>
              </p14:nvContentPartPr>
              <p14:xfrm>
                <a:off x="2717296" y="5537739"/>
                <a:ext cx="302400" cy="298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B0559D-057E-8842-851E-98903690591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08656" y="5528739"/>
                  <a:ext cx="3200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CD641F0-673F-5C4D-A6FA-3CBF0285C20B}"/>
                    </a:ext>
                  </a:extLst>
                </p14:cNvPr>
                <p14:cNvContentPartPr/>
                <p14:nvPr/>
              </p14:nvContentPartPr>
              <p14:xfrm>
                <a:off x="3087736" y="5591379"/>
                <a:ext cx="322200" cy="217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CD641F0-673F-5C4D-A6FA-3CBF0285C20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78736" y="5582379"/>
                  <a:ext cx="339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D4F3412-3D9A-7541-A09D-82A7810FC183}"/>
                    </a:ext>
                  </a:extLst>
                </p14:cNvPr>
                <p14:cNvContentPartPr/>
                <p14:nvPr/>
              </p14:nvContentPartPr>
              <p14:xfrm>
                <a:off x="3436216" y="5669859"/>
                <a:ext cx="499320" cy="163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D4F3412-3D9A-7541-A09D-82A7810FC18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27576" y="5660859"/>
                  <a:ext cx="516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43F0F95-8A2C-6C46-B58C-3997DF9D51C6}"/>
                    </a:ext>
                  </a:extLst>
                </p14:cNvPr>
                <p14:cNvContentPartPr/>
                <p14:nvPr/>
              </p14:nvContentPartPr>
              <p14:xfrm>
                <a:off x="3880456" y="5625939"/>
                <a:ext cx="141120" cy="65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43F0F95-8A2C-6C46-B58C-3997DF9D51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71816" y="5616939"/>
                  <a:ext cx="158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D20D75F-A658-D64C-872F-D5E26FE39CF2}"/>
                    </a:ext>
                  </a:extLst>
                </p14:cNvPr>
                <p14:cNvContentPartPr/>
                <p14:nvPr/>
              </p14:nvContentPartPr>
              <p14:xfrm>
                <a:off x="4060456" y="5621259"/>
                <a:ext cx="451080" cy="39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D20D75F-A658-D64C-872F-D5E26FE39CF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51456" y="5612259"/>
                  <a:ext cx="4687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2DEB76E-073A-6444-928C-F0654684E3F4}"/>
                    </a:ext>
                  </a:extLst>
                </p14:cNvPr>
                <p14:cNvContentPartPr/>
                <p14:nvPr/>
              </p14:nvContentPartPr>
              <p14:xfrm>
                <a:off x="4499296" y="5481219"/>
                <a:ext cx="179280" cy="180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2DEB76E-073A-6444-928C-F0654684E3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90296" y="5472579"/>
                  <a:ext cx="196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160D902-C9DF-F24B-A3FE-2996D561FFF7}"/>
                    </a:ext>
                  </a:extLst>
                </p14:cNvPr>
                <p14:cNvContentPartPr/>
                <p14:nvPr/>
              </p14:nvContentPartPr>
              <p14:xfrm>
                <a:off x="4713856" y="5499219"/>
                <a:ext cx="206640" cy="96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160D902-C9DF-F24B-A3FE-2996D561FFF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04856" y="5490579"/>
                  <a:ext cx="224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D3E8E10-AF3D-7C45-8CB1-2E20C62A7E5B}"/>
                    </a:ext>
                  </a:extLst>
                </p14:cNvPr>
                <p14:cNvContentPartPr/>
                <p14:nvPr/>
              </p14:nvContentPartPr>
              <p14:xfrm>
                <a:off x="4929136" y="5484459"/>
                <a:ext cx="107280" cy="615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D3E8E10-AF3D-7C45-8CB1-2E20C62A7E5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20136" y="5475819"/>
                  <a:ext cx="12492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4AD23CA-46A7-D04C-A120-12D24DE19266}"/>
                    </a:ext>
                  </a:extLst>
                </p14:cNvPr>
                <p14:cNvContentPartPr/>
                <p14:nvPr/>
              </p14:nvContentPartPr>
              <p14:xfrm>
                <a:off x="4960096" y="5598219"/>
                <a:ext cx="204840" cy="121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AD23CA-46A7-D04C-A120-12D24DE1926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51096" y="5589219"/>
                  <a:ext cx="222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5B58617-B972-B242-B03D-47CD1E36B530}"/>
                    </a:ext>
                  </a:extLst>
                </p14:cNvPr>
                <p14:cNvContentPartPr/>
                <p14:nvPr/>
              </p14:nvContentPartPr>
              <p14:xfrm>
                <a:off x="5173216" y="5384379"/>
                <a:ext cx="195480" cy="375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5B58617-B972-B242-B03D-47CD1E36B5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64216" y="5375739"/>
                  <a:ext cx="213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734F8B3-16F4-7641-B473-48E2B9A7C0D1}"/>
                    </a:ext>
                  </a:extLst>
                </p14:cNvPr>
                <p14:cNvContentPartPr/>
                <p14:nvPr/>
              </p14:nvContentPartPr>
              <p14:xfrm>
                <a:off x="5389576" y="5470059"/>
                <a:ext cx="12240" cy="28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734F8B3-16F4-7641-B473-48E2B9A7C0D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80576" y="5461059"/>
                  <a:ext cx="2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AC4C202-69D2-1046-8716-2549399082AB}"/>
                    </a:ext>
                  </a:extLst>
                </p14:cNvPr>
                <p14:cNvContentPartPr/>
                <p14:nvPr/>
              </p14:nvContentPartPr>
              <p14:xfrm>
                <a:off x="5343136" y="5679219"/>
                <a:ext cx="207720" cy="40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AC4C202-69D2-1046-8716-2549399082A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34136" y="5670219"/>
                  <a:ext cx="225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034A76C-A301-EC49-A8E9-1827B326D165}"/>
                    </a:ext>
                  </a:extLst>
                </p14:cNvPr>
                <p14:cNvContentPartPr/>
                <p14:nvPr/>
              </p14:nvContentPartPr>
              <p14:xfrm>
                <a:off x="5535376" y="5658699"/>
                <a:ext cx="398880" cy="114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034A76C-A301-EC49-A8E9-1827B326D16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26736" y="5649699"/>
                  <a:ext cx="416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A270173-9F14-8944-9470-F95F041078B1}"/>
                    </a:ext>
                  </a:extLst>
                </p14:cNvPr>
                <p14:cNvContentPartPr/>
                <p14:nvPr/>
              </p14:nvContentPartPr>
              <p14:xfrm>
                <a:off x="6039736" y="5466819"/>
                <a:ext cx="3705840" cy="190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A270173-9F14-8944-9470-F95F041078B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30736" y="5458179"/>
                  <a:ext cx="3723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360467-AEF9-C249-8D26-F91809919ADE}"/>
                    </a:ext>
                  </a:extLst>
                </p14:cNvPr>
                <p14:cNvContentPartPr/>
                <p14:nvPr/>
              </p14:nvContentPartPr>
              <p14:xfrm>
                <a:off x="9744136" y="5434419"/>
                <a:ext cx="168480" cy="80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360467-AEF9-C249-8D26-F91809919AD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35496" y="5425419"/>
                  <a:ext cx="186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BBE3824-925E-5D41-9792-573FD9912428}"/>
                    </a:ext>
                  </a:extLst>
                </p14:cNvPr>
                <p14:cNvContentPartPr/>
                <p14:nvPr/>
              </p14:nvContentPartPr>
              <p14:xfrm>
                <a:off x="9978856" y="5109339"/>
                <a:ext cx="265680" cy="263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BBE3824-925E-5D41-9792-573FD991242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69856" y="5100699"/>
                  <a:ext cx="2833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4EE52E5-CA84-2948-B967-6AB4AF67B2D8}"/>
                    </a:ext>
                  </a:extLst>
                </p14:cNvPr>
                <p14:cNvContentPartPr/>
                <p14:nvPr/>
              </p14:nvContentPartPr>
              <p14:xfrm>
                <a:off x="10057696" y="5387979"/>
                <a:ext cx="190440" cy="194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4EE52E5-CA84-2948-B967-6AB4AF67B2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49056" y="5379339"/>
                  <a:ext cx="208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F6524BA-AF9C-0C45-B354-0B780E0C715D}"/>
                    </a:ext>
                  </a:extLst>
                </p14:cNvPr>
                <p14:cNvContentPartPr/>
                <p14:nvPr/>
              </p14:nvContentPartPr>
              <p14:xfrm>
                <a:off x="9620656" y="5023299"/>
                <a:ext cx="750240" cy="771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F6524BA-AF9C-0C45-B354-0B780E0C715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11656" y="5014659"/>
                  <a:ext cx="76788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71682AD-E47C-FA4F-93BE-38319E10F562}"/>
                    </a:ext>
                  </a:extLst>
                </p14:cNvPr>
                <p14:cNvContentPartPr/>
                <p14:nvPr/>
              </p14:nvContentPartPr>
              <p14:xfrm>
                <a:off x="10715056" y="3755019"/>
                <a:ext cx="106560" cy="23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71682AD-E47C-FA4F-93BE-38319E10F5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06056" y="3746019"/>
                  <a:ext cx="124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428B390-D264-EA4D-BD7E-51CEAAB0062A}"/>
                    </a:ext>
                  </a:extLst>
                </p14:cNvPr>
                <p14:cNvContentPartPr/>
                <p14:nvPr/>
              </p14:nvContentPartPr>
              <p14:xfrm>
                <a:off x="10732696" y="4095219"/>
                <a:ext cx="58680" cy="165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428B390-D264-EA4D-BD7E-51CEAAB0062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24056" y="4086579"/>
                  <a:ext cx="76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90E866D-BAEC-D042-9843-E42623413E03}"/>
                    </a:ext>
                  </a:extLst>
                </p14:cNvPr>
                <p14:cNvContentPartPr/>
                <p14:nvPr/>
              </p14:nvContentPartPr>
              <p14:xfrm>
                <a:off x="10727296" y="4449819"/>
                <a:ext cx="143640" cy="4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90E866D-BAEC-D042-9843-E42623413E0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18296" y="4441179"/>
                  <a:ext cx="161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92B47F1-D9D6-704B-AA75-5B0BED1CA785}"/>
                    </a:ext>
                  </a:extLst>
                </p14:cNvPr>
                <p14:cNvContentPartPr/>
                <p14:nvPr/>
              </p14:nvContentPartPr>
              <p14:xfrm>
                <a:off x="10715416" y="4817019"/>
                <a:ext cx="86760" cy="12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92B47F1-D9D6-704B-AA75-5B0BED1CA7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06776" y="4808379"/>
                  <a:ext cx="104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A13B41-B453-674E-AF05-310FA5DBBEB2}"/>
                    </a:ext>
                  </a:extLst>
                </p14:cNvPr>
                <p14:cNvContentPartPr/>
                <p14:nvPr/>
              </p14:nvContentPartPr>
              <p14:xfrm>
                <a:off x="11129776" y="3898299"/>
                <a:ext cx="104400" cy="160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A13B41-B453-674E-AF05-310FA5DBBEB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20776" y="3889659"/>
                  <a:ext cx="122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5E7D8B3-1BF0-A34C-B8B7-F575336E0D8A}"/>
                    </a:ext>
                  </a:extLst>
                </p14:cNvPr>
                <p14:cNvContentPartPr/>
                <p14:nvPr/>
              </p14:nvContentPartPr>
              <p14:xfrm>
                <a:off x="11100616" y="4200339"/>
                <a:ext cx="212760" cy="49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5E7D8B3-1BF0-A34C-B8B7-F575336E0D8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091976" y="4191699"/>
                  <a:ext cx="23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E1DD53A-9E93-7A49-8523-4BDFB847700B}"/>
                    </a:ext>
                  </a:extLst>
                </p14:cNvPr>
                <p14:cNvContentPartPr/>
                <p14:nvPr/>
              </p14:nvContentPartPr>
              <p14:xfrm>
                <a:off x="11162896" y="4360899"/>
                <a:ext cx="84960" cy="128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E1DD53A-9E93-7A49-8523-4BDFB847700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54256" y="4352259"/>
                  <a:ext cx="102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79C4B5C-F347-AC45-A119-20760505234E}"/>
                    </a:ext>
                  </a:extLst>
                </p14:cNvPr>
                <p14:cNvContentPartPr/>
                <p14:nvPr/>
              </p14:nvContentPartPr>
              <p14:xfrm>
                <a:off x="11212576" y="4578699"/>
                <a:ext cx="16200" cy="27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79C4B5C-F347-AC45-A119-20760505234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03936" y="4570059"/>
                  <a:ext cx="33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2ACB38-3ACF-DA4D-B45C-27A5609509B2}"/>
                    </a:ext>
                  </a:extLst>
                </p14:cNvPr>
                <p14:cNvContentPartPr/>
                <p14:nvPr/>
              </p14:nvContentPartPr>
              <p14:xfrm>
                <a:off x="11465656" y="4046979"/>
                <a:ext cx="26280" cy="139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2ACB38-3ACF-DA4D-B45C-27A5609509B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57016" y="4037979"/>
                  <a:ext cx="43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1A3B9A1-B2CD-D24D-AAD6-196B23658B2D}"/>
                    </a:ext>
                  </a:extLst>
                </p14:cNvPr>
                <p14:cNvContentPartPr/>
                <p14:nvPr/>
              </p14:nvContentPartPr>
              <p14:xfrm>
                <a:off x="11494456" y="4237419"/>
                <a:ext cx="7560" cy="9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1A3B9A1-B2CD-D24D-AAD6-196B23658B2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485816" y="4228419"/>
                  <a:ext cx="25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FF939B0-07C3-3D47-A452-0D74CBD8B420}"/>
                    </a:ext>
                  </a:extLst>
                </p14:cNvPr>
                <p14:cNvContentPartPr/>
                <p14:nvPr/>
              </p14:nvContentPartPr>
              <p14:xfrm>
                <a:off x="11649976" y="4137699"/>
                <a:ext cx="67320" cy="78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FF939B0-07C3-3D47-A452-0D74CBD8B4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640976" y="4129059"/>
                  <a:ext cx="84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A7E5EB7-3817-6B40-8324-1A2D48854BA0}"/>
                    </a:ext>
                  </a:extLst>
                </p14:cNvPr>
                <p14:cNvContentPartPr/>
                <p14:nvPr/>
              </p14:nvContentPartPr>
              <p14:xfrm>
                <a:off x="11004856" y="4001259"/>
                <a:ext cx="91800" cy="56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A7E5EB7-3817-6B40-8324-1A2D48854BA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96216" y="3992619"/>
                  <a:ext cx="109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A21AEA0-3792-7849-B06C-74216D987024}"/>
                    </a:ext>
                  </a:extLst>
                </p14:cNvPr>
                <p14:cNvContentPartPr/>
                <p14:nvPr/>
              </p14:nvContentPartPr>
              <p14:xfrm>
                <a:off x="10942576" y="4088019"/>
                <a:ext cx="202320" cy="55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A21AEA0-3792-7849-B06C-74216D9870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33936" y="4079019"/>
                  <a:ext cx="219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3F1720B-0F97-7E47-AE5B-EDA367B87E24}"/>
                    </a:ext>
                  </a:extLst>
                </p14:cNvPr>
                <p14:cNvContentPartPr/>
                <p14:nvPr/>
              </p14:nvContentPartPr>
              <p14:xfrm>
                <a:off x="11063176" y="4194939"/>
                <a:ext cx="135360" cy="8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3F1720B-0F97-7E47-AE5B-EDA367B87E2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54176" y="4185939"/>
                  <a:ext cx="153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8FC214E-9A22-DC44-A5FC-5EC76441ECC5}"/>
                    </a:ext>
                  </a:extLst>
                </p14:cNvPr>
                <p14:cNvContentPartPr/>
                <p14:nvPr/>
              </p14:nvContentPartPr>
              <p14:xfrm>
                <a:off x="10819816" y="3948699"/>
                <a:ext cx="361800" cy="448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8FC214E-9A22-DC44-A5FC-5EC76441ECC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811176" y="3939699"/>
                  <a:ext cx="3794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D88FDA1-ADBE-F14C-B67D-992A77795B97}"/>
                    </a:ext>
                  </a:extLst>
                </p14:cNvPr>
                <p14:cNvContentPartPr/>
                <p14:nvPr/>
              </p14:nvContentPartPr>
              <p14:xfrm>
                <a:off x="10936096" y="3938979"/>
                <a:ext cx="183600" cy="530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D88FDA1-ADBE-F14C-B67D-992A77795B9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27096" y="3929979"/>
                  <a:ext cx="2012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1B2617-A67C-3542-B1DF-FCA46E5E625D}"/>
                    </a:ext>
                  </a:extLst>
                </p14:cNvPr>
                <p14:cNvContentPartPr/>
                <p14:nvPr/>
              </p14:nvContentPartPr>
              <p14:xfrm>
                <a:off x="10918096" y="4465299"/>
                <a:ext cx="90360" cy="59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1B2617-A67C-3542-B1DF-FCA46E5E62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909096" y="4456659"/>
                  <a:ext cx="108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40DEC30-8838-9B4D-9018-26574FF7F7BB}"/>
                    </a:ext>
                  </a:extLst>
                </p14:cNvPr>
                <p14:cNvContentPartPr/>
                <p14:nvPr/>
              </p14:nvContentPartPr>
              <p14:xfrm>
                <a:off x="10784176" y="4396899"/>
                <a:ext cx="47520" cy="226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40DEC30-8838-9B4D-9018-26574FF7F7B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75536" y="4387899"/>
                  <a:ext cx="65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BE73D6F-4192-0A42-9844-C0AB85C9A266}"/>
                    </a:ext>
                  </a:extLst>
                </p14:cNvPr>
                <p14:cNvContentPartPr/>
                <p14:nvPr/>
              </p14:nvContentPartPr>
              <p14:xfrm>
                <a:off x="10860856" y="4067499"/>
                <a:ext cx="29880" cy="605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BE73D6F-4192-0A42-9844-C0AB85C9A26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52216" y="4058859"/>
                  <a:ext cx="4752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BA7A148-9E1F-B54F-BBEA-3805C509CACB}"/>
                    </a:ext>
                  </a:extLst>
                </p14:cNvPr>
                <p14:cNvContentPartPr/>
                <p14:nvPr/>
              </p14:nvContentPartPr>
              <p14:xfrm>
                <a:off x="10875256" y="4264779"/>
                <a:ext cx="174240" cy="407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BA7A148-9E1F-B54F-BBEA-3805C509CAC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66256" y="4255779"/>
                  <a:ext cx="1918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172F632-514E-2941-B39B-974F2B2F0634}"/>
                    </a:ext>
                  </a:extLst>
                </p14:cNvPr>
                <p14:cNvContentPartPr/>
                <p14:nvPr/>
              </p14:nvContentPartPr>
              <p14:xfrm>
                <a:off x="11205736" y="4080099"/>
                <a:ext cx="211680" cy="199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172F632-514E-2941-B39B-974F2B2F063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196736" y="4071459"/>
                  <a:ext cx="229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6BF22F8-9099-A04B-81FB-2CAC731CBF4B}"/>
                    </a:ext>
                  </a:extLst>
                </p14:cNvPr>
                <p14:cNvContentPartPr/>
                <p14:nvPr/>
              </p14:nvContentPartPr>
              <p14:xfrm>
                <a:off x="11241016" y="3985059"/>
                <a:ext cx="169560" cy="501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6BF22F8-9099-A04B-81FB-2CAC731CBF4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32376" y="3976059"/>
                  <a:ext cx="1872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6B6503B-23F5-7946-94BD-D997393BF4E1}"/>
                    </a:ext>
                  </a:extLst>
                </p14:cNvPr>
                <p14:cNvContentPartPr/>
                <p14:nvPr/>
              </p14:nvContentPartPr>
              <p14:xfrm>
                <a:off x="11242816" y="4154259"/>
                <a:ext cx="124920" cy="330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6B6503B-23F5-7946-94BD-D997393BF4E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34176" y="4145619"/>
                  <a:ext cx="1425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F9007E9-0AAE-8D46-AEF7-A0A3A8D1AC70}"/>
                    </a:ext>
                  </a:extLst>
                </p14:cNvPr>
                <p14:cNvContentPartPr/>
                <p14:nvPr/>
              </p14:nvContentPartPr>
              <p14:xfrm>
                <a:off x="11363056" y="4125819"/>
                <a:ext cx="46080" cy="212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F9007E9-0AAE-8D46-AEF7-A0A3A8D1AC7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354416" y="4116819"/>
                  <a:ext cx="63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65E8CAB-C491-DD4B-A7A2-C6055540F9D8}"/>
                    </a:ext>
                  </a:extLst>
                </p14:cNvPr>
                <p14:cNvContentPartPr/>
                <p14:nvPr/>
              </p14:nvContentPartPr>
              <p14:xfrm>
                <a:off x="10999456" y="5073339"/>
                <a:ext cx="35280" cy="428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65E8CAB-C491-DD4B-A7A2-C6055540F9D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90456" y="5064699"/>
                  <a:ext cx="529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84C9CA-6C23-A547-A2EA-159E08BBB10E}"/>
                    </a:ext>
                  </a:extLst>
                </p14:cNvPr>
                <p14:cNvContentPartPr/>
                <p14:nvPr/>
              </p14:nvContentPartPr>
              <p14:xfrm>
                <a:off x="11022856" y="5179899"/>
                <a:ext cx="122040" cy="76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84C9CA-6C23-A547-A2EA-159E08BBB10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14216" y="5171259"/>
                  <a:ext cx="139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83297DB-A579-164B-89F4-CB674EB076B4}"/>
                    </a:ext>
                  </a:extLst>
                </p14:cNvPr>
                <p14:cNvContentPartPr/>
                <p14:nvPr/>
              </p14:nvContentPartPr>
              <p14:xfrm>
                <a:off x="11157136" y="5123739"/>
                <a:ext cx="121680" cy="159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83297DB-A579-164B-89F4-CB674EB076B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48496" y="5114739"/>
                  <a:ext cx="139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48F6BE8-3F8D-1240-A128-0BC0AFA81F4C}"/>
                    </a:ext>
                  </a:extLst>
                </p14:cNvPr>
                <p14:cNvContentPartPr/>
                <p14:nvPr/>
              </p14:nvContentPartPr>
              <p14:xfrm>
                <a:off x="11246056" y="5098899"/>
                <a:ext cx="239760" cy="186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48F6BE8-3F8D-1240-A128-0BC0AFA81F4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37416" y="5090259"/>
                  <a:ext cx="257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AEA4E56-BFF6-984D-8807-DFF41705828B}"/>
                    </a:ext>
                  </a:extLst>
                </p14:cNvPr>
                <p14:cNvContentPartPr/>
                <p14:nvPr/>
              </p14:nvContentPartPr>
              <p14:xfrm>
                <a:off x="11383576" y="5031939"/>
                <a:ext cx="262080" cy="301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AEA4E56-BFF6-984D-8807-DFF41705828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374576" y="5022939"/>
                  <a:ext cx="2797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28CF1BC-70B2-B042-BC30-2BAFF8B4AC49}"/>
                    </a:ext>
                  </a:extLst>
                </p14:cNvPr>
                <p14:cNvContentPartPr/>
                <p14:nvPr/>
              </p14:nvContentPartPr>
              <p14:xfrm>
                <a:off x="11736016" y="4835019"/>
                <a:ext cx="15840" cy="148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28CF1BC-70B2-B042-BC30-2BAFF8B4AC4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727376" y="4826379"/>
                  <a:ext cx="33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D21C5B3-1518-0140-8716-6DD2E4AFB632}"/>
                    </a:ext>
                  </a:extLst>
                </p14:cNvPr>
                <p14:cNvContentPartPr/>
                <p14:nvPr/>
              </p14:nvContentPartPr>
              <p14:xfrm>
                <a:off x="11718016" y="5085219"/>
                <a:ext cx="48600" cy="61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D21C5B3-1518-0140-8716-6DD2E4AFB63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709376" y="5076219"/>
                  <a:ext cx="66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C91362F-D704-0D45-B1B5-AFF52580461B}"/>
                    </a:ext>
                  </a:extLst>
                </p14:cNvPr>
                <p14:cNvContentPartPr/>
                <p14:nvPr/>
              </p14:nvContentPartPr>
              <p14:xfrm>
                <a:off x="11772376" y="5113299"/>
                <a:ext cx="173520" cy="60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C91362F-D704-0D45-B1B5-AFF52580461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63376" y="5104299"/>
                  <a:ext cx="191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7857969-F795-7C4C-861B-9391C1F9450D}"/>
                    </a:ext>
                  </a:extLst>
                </p14:cNvPr>
                <p14:cNvContentPartPr/>
                <p14:nvPr/>
              </p14:nvContentPartPr>
              <p14:xfrm>
                <a:off x="11917456" y="4950219"/>
                <a:ext cx="299880" cy="68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7857969-F795-7C4C-861B-9391C1F9450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908456" y="4941219"/>
                  <a:ext cx="31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BD67B4D-2B55-C844-8775-DCBB8D1A3B64}"/>
                    </a:ext>
                  </a:extLst>
                </p14:cNvPr>
                <p14:cNvContentPartPr/>
                <p14:nvPr/>
              </p14:nvContentPartPr>
              <p14:xfrm>
                <a:off x="12046336" y="4851579"/>
                <a:ext cx="36000" cy="405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BD67B4D-2B55-C844-8775-DCBB8D1A3B6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2037336" y="4842939"/>
                  <a:ext cx="536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E3D01DC-0044-C14E-9920-17005252ABAC}"/>
                    </a:ext>
                  </a:extLst>
                </p14:cNvPr>
                <p14:cNvContentPartPr/>
                <p14:nvPr/>
              </p14:nvContentPartPr>
              <p14:xfrm>
                <a:off x="137536" y="3603099"/>
                <a:ext cx="625320" cy="543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E3D01DC-0044-C14E-9920-17005252AB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8896" y="3594459"/>
                  <a:ext cx="6429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F7F0FC7-9A47-194C-9FB9-7170C039A828}"/>
                    </a:ext>
                  </a:extLst>
                </p14:cNvPr>
                <p14:cNvContentPartPr/>
                <p14:nvPr/>
              </p14:nvContentPartPr>
              <p14:xfrm>
                <a:off x="371176" y="3665739"/>
                <a:ext cx="290880" cy="355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F7F0FC7-9A47-194C-9FB9-7170C039A82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2536" y="3657099"/>
                  <a:ext cx="308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98503EB-3AD4-834F-B19E-839E6148F6EC}"/>
                    </a:ext>
                  </a:extLst>
                </p14:cNvPr>
                <p14:cNvContentPartPr/>
                <p14:nvPr/>
              </p14:nvContentPartPr>
              <p14:xfrm>
                <a:off x="299896" y="3401139"/>
                <a:ext cx="125280" cy="181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98503EB-3AD4-834F-B19E-839E6148F6E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0896" y="3392139"/>
                  <a:ext cx="142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9BD76BE-EBE2-E44D-A744-AE1E02F32620}"/>
                    </a:ext>
                  </a:extLst>
                </p14:cNvPr>
                <p14:cNvContentPartPr/>
                <p14:nvPr/>
              </p14:nvContentPartPr>
              <p14:xfrm>
                <a:off x="479536" y="3438939"/>
                <a:ext cx="115200" cy="111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9BD76BE-EBE2-E44D-A744-AE1E02F3262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70896" y="3429939"/>
                  <a:ext cx="132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6CA35C4-09F9-4C43-8C7A-8E40E8DDBFF1}"/>
                    </a:ext>
                  </a:extLst>
                </p14:cNvPr>
                <p14:cNvContentPartPr/>
                <p14:nvPr/>
              </p14:nvContentPartPr>
              <p14:xfrm>
                <a:off x="544696" y="3477099"/>
                <a:ext cx="400680" cy="109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6CA35C4-09F9-4C43-8C7A-8E40E8DDBFF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6056" y="3468099"/>
                  <a:ext cx="418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E6400ED-13DA-244B-B856-9E2AD9850E4C}"/>
                    </a:ext>
                  </a:extLst>
                </p14:cNvPr>
                <p14:cNvContentPartPr/>
                <p14:nvPr/>
              </p14:nvContentPartPr>
              <p14:xfrm>
                <a:off x="890296" y="3258219"/>
                <a:ext cx="360" cy="44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E6400ED-13DA-244B-B856-9E2AD9850E4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81296" y="3249219"/>
                  <a:ext cx="18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7A2B66E-87FD-CC4B-A554-80E801DC8600}"/>
                    </a:ext>
                  </a:extLst>
                </p14:cNvPr>
                <p14:cNvContentPartPr/>
                <p14:nvPr/>
              </p14:nvContentPartPr>
              <p14:xfrm>
                <a:off x="905416" y="3414099"/>
                <a:ext cx="42480" cy="101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7A2B66E-87FD-CC4B-A554-80E801DC860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6416" y="3405459"/>
                  <a:ext cx="60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96343EE-80B7-4144-AC01-34504BD77594}"/>
                    </a:ext>
                  </a:extLst>
                </p14:cNvPr>
                <p14:cNvContentPartPr/>
                <p14:nvPr/>
              </p14:nvContentPartPr>
              <p14:xfrm>
                <a:off x="993256" y="3370539"/>
                <a:ext cx="314640" cy="240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96343EE-80B7-4144-AC01-34504BD775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84616" y="3361899"/>
                  <a:ext cx="332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68E4B75-9203-1D4A-AF06-4CBCB9F3EE20}"/>
                    </a:ext>
                  </a:extLst>
                </p14:cNvPr>
                <p14:cNvContentPartPr/>
                <p14:nvPr/>
              </p14:nvContentPartPr>
              <p14:xfrm>
                <a:off x="341656" y="4237779"/>
                <a:ext cx="660960" cy="806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68E4B75-9203-1D4A-AF06-4CBCB9F3EE2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3016" y="4229139"/>
                  <a:ext cx="67860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353D74A-B1E8-9446-A12B-ED663A4C87AA}"/>
                    </a:ext>
                  </a:extLst>
                </p14:cNvPr>
                <p14:cNvContentPartPr/>
                <p14:nvPr/>
              </p14:nvContentPartPr>
              <p14:xfrm>
                <a:off x="161656" y="5259819"/>
                <a:ext cx="266040" cy="182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353D74A-B1E8-9446-A12B-ED663A4C87A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3016" y="5251179"/>
                  <a:ext cx="283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C91743B-E96C-DC4D-99C9-987678624AF2}"/>
                    </a:ext>
                  </a:extLst>
                </p14:cNvPr>
                <p14:cNvContentPartPr/>
                <p14:nvPr/>
              </p14:nvContentPartPr>
              <p14:xfrm>
                <a:off x="377656" y="5345499"/>
                <a:ext cx="104760" cy="86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C91743B-E96C-DC4D-99C9-987678624AF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8656" y="5336499"/>
                  <a:ext cx="1224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7BD551D-5444-E447-8946-A4C1F930094E}"/>
                    </a:ext>
                  </a:extLst>
                </p14:cNvPr>
                <p14:cNvContentPartPr/>
                <p14:nvPr/>
              </p14:nvContentPartPr>
              <p14:xfrm>
                <a:off x="546136" y="5327499"/>
                <a:ext cx="164160" cy="291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7BD551D-5444-E447-8946-A4C1F930094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7496" y="5318499"/>
                  <a:ext cx="181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D32CB2C-BC97-214E-AC79-C3289825E6FD}"/>
                    </a:ext>
                  </a:extLst>
                </p14:cNvPr>
                <p14:cNvContentPartPr/>
                <p14:nvPr/>
              </p14:nvContentPartPr>
              <p14:xfrm>
                <a:off x="757456" y="5337939"/>
                <a:ext cx="185040" cy="133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D32CB2C-BC97-214E-AC79-C3289825E6F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8456" y="5329299"/>
                  <a:ext cx="202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C85CA80-F5AE-2E48-B62E-CCF51E4D3153}"/>
                    </a:ext>
                  </a:extLst>
                </p14:cNvPr>
                <p14:cNvContentPartPr/>
                <p14:nvPr/>
              </p14:nvContentPartPr>
              <p14:xfrm>
                <a:off x="964096" y="5317779"/>
                <a:ext cx="360" cy="2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C85CA80-F5AE-2E48-B62E-CCF51E4D315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55096" y="5309139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A06BCAB-658F-6C4D-AAF8-FE1FD68F2D26}"/>
                    </a:ext>
                  </a:extLst>
                </p14:cNvPr>
                <p14:cNvContentPartPr/>
                <p14:nvPr/>
              </p14:nvContentPartPr>
              <p14:xfrm>
                <a:off x="1011256" y="5391219"/>
                <a:ext cx="2520" cy="60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A06BCAB-658F-6C4D-AAF8-FE1FD68F2D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2616" y="5382219"/>
                  <a:ext cx="20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A90BAC1-C1AA-F24B-BA3A-E38914A97CD3}"/>
                    </a:ext>
                  </a:extLst>
                </p14:cNvPr>
                <p14:cNvContentPartPr/>
                <p14:nvPr/>
              </p14:nvContentPartPr>
              <p14:xfrm>
                <a:off x="1075336" y="5243259"/>
                <a:ext cx="140400" cy="39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A90BAC1-C1AA-F24B-BA3A-E38914A97CD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66336" y="5234619"/>
                  <a:ext cx="15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4C27CBE-53FD-3C44-85A4-852B24CEE5B2}"/>
                    </a:ext>
                  </a:extLst>
                </p14:cNvPr>
                <p14:cNvContentPartPr/>
                <p14:nvPr/>
              </p14:nvContentPartPr>
              <p14:xfrm>
                <a:off x="1184416" y="5198979"/>
                <a:ext cx="57240" cy="299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4C27CBE-53FD-3C44-85A4-852B24CEE5B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75776" y="5190339"/>
                  <a:ext cx="74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20DB3B2-46FF-584E-8B4C-4EEA473808D2}"/>
                    </a:ext>
                  </a:extLst>
                </p14:cNvPr>
                <p14:cNvContentPartPr/>
                <p14:nvPr/>
              </p14:nvContentPartPr>
              <p14:xfrm>
                <a:off x="1312576" y="5232459"/>
                <a:ext cx="24120" cy="95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20DB3B2-46FF-584E-8B4C-4EEA473808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303936" y="5223459"/>
                  <a:ext cx="41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ACD1336-D6B1-534F-A2C3-5721DF596DA5}"/>
                    </a:ext>
                  </a:extLst>
                </p14:cNvPr>
                <p14:cNvContentPartPr/>
                <p14:nvPr/>
              </p14:nvContentPartPr>
              <p14:xfrm>
                <a:off x="1308976" y="5414259"/>
                <a:ext cx="20880" cy="37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ACD1336-D6B1-534F-A2C3-5721DF596DA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00336" y="5405619"/>
                  <a:ext cx="38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B159518-5015-0647-8E93-ABBC3C377345}"/>
                    </a:ext>
                  </a:extLst>
                </p14:cNvPr>
                <p14:cNvContentPartPr/>
                <p14:nvPr/>
              </p14:nvContentPartPr>
              <p14:xfrm>
                <a:off x="1371616" y="5316699"/>
                <a:ext cx="127440" cy="85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B159518-5015-0647-8E93-ABBC3C37734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62616" y="5308059"/>
                  <a:ext cx="145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490AD3F-D448-684F-948D-F4EAB7568133}"/>
                    </a:ext>
                  </a:extLst>
                </p14:cNvPr>
                <p14:cNvContentPartPr/>
                <p14:nvPr/>
              </p14:nvContentPartPr>
              <p14:xfrm>
                <a:off x="1560256" y="5223819"/>
                <a:ext cx="335160" cy="23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490AD3F-D448-684F-948D-F4EAB756813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51256" y="5215179"/>
                  <a:ext cx="352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D642E6B-2682-214E-B308-50BA7F0D43AC}"/>
                    </a:ext>
                  </a:extLst>
                </p14:cNvPr>
                <p14:cNvContentPartPr/>
                <p14:nvPr/>
              </p14:nvContentPartPr>
              <p14:xfrm>
                <a:off x="1964536" y="5160099"/>
                <a:ext cx="192240" cy="235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D642E6B-2682-214E-B308-50BA7F0D43A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955896" y="5151459"/>
                  <a:ext cx="209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2DC911F-394D-7B46-B626-A239DF3164C4}"/>
                    </a:ext>
                  </a:extLst>
                </p14:cNvPr>
                <p14:cNvContentPartPr/>
                <p14:nvPr/>
              </p14:nvContentPartPr>
              <p14:xfrm>
                <a:off x="2270536" y="5192139"/>
                <a:ext cx="269640" cy="121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2DC911F-394D-7B46-B626-A239DF3164C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61536" y="5183139"/>
                  <a:ext cx="287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80E432E-67C4-2C48-B212-FE666BE572D4}"/>
                    </a:ext>
                  </a:extLst>
                </p14:cNvPr>
                <p14:cNvContentPartPr/>
                <p14:nvPr/>
              </p14:nvContentPartPr>
              <p14:xfrm>
                <a:off x="2471416" y="5211939"/>
                <a:ext cx="95040" cy="101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80E432E-67C4-2C48-B212-FE666BE572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62776" y="5203299"/>
                  <a:ext cx="112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114935A-0523-4C4C-B1DC-F67DC92A4178}"/>
                    </a:ext>
                  </a:extLst>
                </p14:cNvPr>
                <p14:cNvContentPartPr/>
                <p14:nvPr/>
              </p14:nvContentPartPr>
              <p14:xfrm>
                <a:off x="2578696" y="5172339"/>
                <a:ext cx="345240" cy="141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114935A-0523-4C4C-B1DC-F67DC92A417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70056" y="5163339"/>
                  <a:ext cx="362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0ABBFFE-B564-6242-8C5A-FA2410AC6543}"/>
                    </a:ext>
                  </a:extLst>
                </p14:cNvPr>
                <p14:cNvContentPartPr/>
                <p14:nvPr/>
              </p14:nvContentPartPr>
              <p14:xfrm>
                <a:off x="456136" y="4485819"/>
                <a:ext cx="218880" cy="219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0ABBFFE-B564-6242-8C5A-FA2410AC654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7496" y="4477179"/>
                  <a:ext cx="236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84D8F87-93E0-3F46-86F1-F245E0ADB963}"/>
                    </a:ext>
                  </a:extLst>
                </p14:cNvPr>
                <p14:cNvContentPartPr/>
                <p14:nvPr/>
              </p14:nvContentPartPr>
              <p14:xfrm>
                <a:off x="634336" y="4541259"/>
                <a:ext cx="411840" cy="396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84D8F87-93E0-3F46-86F1-F245E0ADB96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5696" y="4532259"/>
                  <a:ext cx="4294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A399705-1B07-1541-BFC9-408388B2E95F}"/>
                    </a:ext>
                  </a:extLst>
                </p14:cNvPr>
                <p14:cNvContentPartPr/>
                <p14:nvPr/>
              </p14:nvContentPartPr>
              <p14:xfrm>
                <a:off x="704896" y="4666179"/>
                <a:ext cx="122760" cy="165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A399705-1B07-1541-BFC9-408388B2E95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6256" y="4657179"/>
                  <a:ext cx="140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9144669-AFBA-4541-94F1-577E4EB0D38F}"/>
                    </a:ext>
                  </a:extLst>
                </p14:cNvPr>
                <p14:cNvContentPartPr/>
                <p14:nvPr/>
              </p14:nvContentPartPr>
              <p14:xfrm>
                <a:off x="31696" y="3121419"/>
                <a:ext cx="1347480" cy="2331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9144669-AFBA-4541-94F1-577E4EB0D3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056" y="3112779"/>
                  <a:ext cx="1365120" cy="23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1CDD0DE-23F0-1242-9F01-0D323A9A40E3}"/>
                    </a:ext>
                  </a:extLst>
                </p14:cNvPr>
                <p14:cNvContentPartPr/>
                <p14:nvPr/>
              </p14:nvContentPartPr>
              <p14:xfrm>
                <a:off x="1394296" y="4269459"/>
                <a:ext cx="267120" cy="53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1CDD0DE-23F0-1242-9F01-0D323A9A40E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85656" y="4260459"/>
                  <a:ext cx="284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577A3FE-4F43-E948-9680-D44695101CD4}"/>
                    </a:ext>
                  </a:extLst>
                </p14:cNvPr>
                <p14:cNvContentPartPr/>
                <p14:nvPr/>
              </p14:nvContentPartPr>
              <p14:xfrm>
                <a:off x="1557736" y="4192779"/>
                <a:ext cx="75240" cy="207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577A3FE-4F43-E948-9680-D44695101CD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48736" y="4183779"/>
                  <a:ext cx="9288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9DEF12-7B5B-6F44-B225-987F790FF2AD}"/>
              </a:ext>
            </a:extLst>
          </p:cNvPr>
          <p:cNvSpPr txBox="1"/>
          <p:nvPr/>
        </p:nvSpPr>
        <p:spPr>
          <a:xfrm>
            <a:off x="2961861" y="280283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Genetics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138C5-1425-C942-926D-81075546B2E6}"/>
              </a:ext>
            </a:extLst>
          </p:cNvPr>
          <p:cNvSpPr txBox="1"/>
          <p:nvPr/>
        </p:nvSpPr>
        <p:spPr>
          <a:xfrm>
            <a:off x="56653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Neuroimagings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E2B577-37CC-FD4C-A4EC-300DA2F857D1}"/>
              </a:ext>
            </a:extLst>
          </p:cNvPr>
          <p:cNvSpPr txBox="1"/>
          <p:nvPr/>
        </p:nvSpPr>
        <p:spPr>
          <a:xfrm>
            <a:off x="1133061" y="439309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Cognitive tests</a:t>
            </a:r>
          </a:p>
        </p:txBody>
      </p:sp>
    </p:spTree>
    <p:extLst>
      <p:ext uri="{BB962C8B-B14F-4D97-AF65-F5344CB8AC3E}">
        <p14:creationId xmlns:p14="http://schemas.microsoft.com/office/powerpoint/2010/main" val="164256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0C938C-24EB-D149-B9DD-B03B6D60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007" y="3941314"/>
            <a:ext cx="2068057" cy="163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A926B-8B1E-C54B-AE70-5747FD577F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1425" y="756330"/>
            <a:ext cx="3959639" cy="1632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F3127E-970A-CB4B-A8FE-21C4C8768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872" y="4725322"/>
            <a:ext cx="811858" cy="722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93B5C-6FD1-A64D-AFD5-32AB23F0B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634" y="3099984"/>
            <a:ext cx="881102" cy="11386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7FC460-6602-784D-AD68-021AA30CE4AD}"/>
              </a:ext>
            </a:extLst>
          </p:cNvPr>
          <p:cNvSpPr/>
          <p:nvPr/>
        </p:nvSpPr>
        <p:spPr>
          <a:xfrm>
            <a:off x="4185464" y="437230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LSTM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BC915E-1D36-1542-9366-828FE7B8F925}"/>
              </a:ext>
            </a:extLst>
          </p:cNvPr>
          <p:cNvGrpSpPr>
            <a:grpSpLocks noChangeAspect="1"/>
          </p:cNvGrpSpPr>
          <p:nvPr/>
        </p:nvGrpSpPr>
        <p:grpSpPr>
          <a:xfrm>
            <a:off x="2928188" y="1079717"/>
            <a:ext cx="663796" cy="1260000"/>
            <a:chOff x="7222384" y="707572"/>
            <a:chExt cx="684923" cy="130010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 descr="DNA">
                  <a:extLst>
                    <a:ext uri="{FF2B5EF4-FFF2-40B4-BE49-F238E27FC236}">
                      <a16:creationId xmlns:a16="http://schemas.microsoft.com/office/drawing/2014/main" id="{006564CD-2DC8-9F47-916B-6469F24EA39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45902538"/>
                    </p:ext>
                  </p:extLst>
                </p:nvPr>
              </p:nvGraphicFramePr>
              <p:xfrm>
                <a:off x="7628589" y="707572"/>
                <a:ext cx="278718" cy="130010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278718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138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 descr="DNA">
                  <a:extLst>
                    <a:ext uri="{FF2B5EF4-FFF2-40B4-BE49-F238E27FC236}">
                      <a16:creationId xmlns:a16="http://schemas.microsoft.com/office/drawing/2014/main" id="{006564CD-2DC8-9F47-916B-6469F24EA39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21863" y="1079717"/>
                  <a:ext cx="270121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" name="3D Model 12" descr="DNA">
                  <a:extLst>
                    <a:ext uri="{FF2B5EF4-FFF2-40B4-BE49-F238E27FC236}">
                      <a16:creationId xmlns:a16="http://schemas.microsoft.com/office/drawing/2014/main" id="{40D61F7D-4288-8048-9F5C-80E0852BA4E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3038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3D Model 12" descr="DNA">
                  <a:extLst>
                    <a:ext uri="{FF2B5EF4-FFF2-40B4-BE49-F238E27FC236}">
                      <a16:creationId xmlns:a16="http://schemas.microsoft.com/office/drawing/2014/main" id="{40D61F7D-4288-8048-9F5C-80E0852BA4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28188" y="1089279"/>
                  <a:ext cx="273760" cy="125043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E43A8A-B277-334F-AFEC-CF8CD54AABF5}"/>
              </a:ext>
            </a:extLst>
          </p:cNvPr>
          <p:cNvSpPr/>
          <p:nvPr/>
        </p:nvSpPr>
        <p:spPr>
          <a:xfrm>
            <a:off x="2710720" y="756330"/>
            <a:ext cx="1068587" cy="1632386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434C474-67D2-CD45-8693-5082BE816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047641"/>
              </p:ext>
            </p:extLst>
          </p:nvPr>
        </p:nvGraphicFramePr>
        <p:xfrm>
          <a:off x="4098880" y="2888310"/>
          <a:ext cx="1324820" cy="883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C8DF906A-69D7-C843-98C3-DBE14EF6A8A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6684" y="2588413"/>
            <a:ext cx="2047505" cy="12141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43C669-D22F-4445-A5E5-C7D902665532}"/>
              </a:ext>
            </a:extLst>
          </p:cNvPr>
          <p:cNvSpPr txBox="1"/>
          <p:nvPr/>
        </p:nvSpPr>
        <p:spPr>
          <a:xfrm>
            <a:off x="10395618" y="283241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dirty="0"/>
              <a:t>AD</a:t>
            </a:r>
          </a:p>
          <a:p>
            <a:pPr algn="ctr"/>
            <a:r>
              <a:rPr lang="en-KR" sz="1400" dirty="0"/>
              <a:t>MCI</a:t>
            </a:r>
          </a:p>
          <a:p>
            <a:pPr algn="ctr"/>
            <a:r>
              <a:rPr lang="en-KR" sz="1400" dirty="0"/>
              <a:t>HC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AFCA2D-6492-5C48-871C-35FF66BCBCB9}"/>
              </a:ext>
            </a:extLst>
          </p:cNvPr>
          <p:cNvSpPr txBox="1"/>
          <p:nvPr/>
        </p:nvSpPr>
        <p:spPr>
          <a:xfrm>
            <a:off x="2710720" y="73598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Genetics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4B1708-F2A8-3342-A59E-1E08A243417C}"/>
              </a:ext>
            </a:extLst>
          </p:cNvPr>
          <p:cNvSpPr txBox="1"/>
          <p:nvPr/>
        </p:nvSpPr>
        <p:spPr>
          <a:xfrm>
            <a:off x="2069615" y="270681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Neuroimagings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61A7EE-5ADB-1A44-8ED9-9BDAED23FA12}"/>
              </a:ext>
            </a:extLst>
          </p:cNvPr>
          <p:cNvSpPr txBox="1"/>
          <p:nvPr/>
        </p:nvSpPr>
        <p:spPr>
          <a:xfrm>
            <a:off x="2069615" y="4355990"/>
            <a:ext cx="174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Cognitive Tests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FC45846-1F1A-324E-9CA2-EEE2A4EDB508}"/>
              </a:ext>
            </a:extLst>
          </p:cNvPr>
          <p:cNvSpPr/>
          <p:nvPr/>
        </p:nvSpPr>
        <p:spPr>
          <a:xfrm>
            <a:off x="2069615" y="2657708"/>
            <a:ext cx="1698880" cy="2845455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DD0EF1-0471-8546-99CC-3DE8F976B0E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68495" y="4757507"/>
            <a:ext cx="41696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12CBA0-2A32-C441-A6D6-6F259F191603}"/>
              </a:ext>
            </a:extLst>
          </p:cNvPr>
          <p:cNvSpPr/>
          <p:nvPr/>
        </p:nvSpPr>
        <p:spPr>
          <a:xfrm>
            <a:off x="5720576" y="1405054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0F4921E-0E7E-4946-B696-A0BAC623D7C1}"/>
              </a:ext>
            </a:extLst>
          </p:cNvPr>
          <p:cNvSpPr/>
          <p:nvPr/>
        </p:nvSpPr>
        <p:spPr>
          <a:xfrm>
            <a:off x="8404303" y="2594517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4B60BD9-CC27-5346-9D2D-310C763910E3}"/>
              </a:ext>
            </a:extLst>
          </p:cNvPr>
          <p:cNvSpPr/>
          <p:nvPr/>
        </p:nvSpPr>
        <p:spPr>
          <a:xfrm>
            <a:off x="8406000" y="3017070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693762E-FB0D-1644-8838-AF28FC61E73F}"/>
              </a:ext>
            </a:extLst>
          </p:cNvPr>
          <p:cNvSpPr/>
          <p:nvPr/>
        </p:nvSpPr>
        <p:spPr>
          <a:xfrm>
            <a:off x="8406000" y="3438293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3EBED9-A7DF-F046-B67A-5D20A9505545}"/>
              </a:ext>
            </a:extLst>
          </p:cNvPr>
          <p:cNvCxnSpPr>
            <a:cxnSpLocks/>
            <a:stCxn id="39" idx="3"/>
            <a:endCxn id="35" idx="1"/>
          </p:cNvCxnSpPr>
          <p:nvPr/>
        </p:nvCxnSpPr>
        <p:spPr>
          <a:xfrm flipV="1">
            <a:off x="5541833" y="3195490"/>
            <a:ext cx="2864167" cy="1408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E6485DE-375F-6743-A09D-E5B529CA01B9}"/>
              </a:ext>
            </a:extLst>
          </p:cNvPr>
          <p:cNvSpPr txBox="1"/>
          <p:nvPr/>
        </p:nvSpPr>
        <p:spPr>
          <a:xfrm>
            <a:off x="3931441" y="2680892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Demographics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6C221CE-25D1-FD4E-9B7D-7C4D8D6280D1}"/>
              </a:ext>
            </a:extLst>
          </p:cNvPr>
          <p:cNvSpPr/>
          <p:nvPr/>
        </p:nvSpPr>
        <p:spPr>
          <a:xfrm>
            <a:off x="3968934" y="2705939"/>
            <a:ext cx="1572899" cy="100727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C4737AE-55E4-084D-9723-9B2E5287FE06}"/>
              </a:ext>
            </a:extLst>
          </p:cNvPr>
          <p:cNvCxnSpPr>
            <a:cxnSpLocks/>
            <a:stCxn id="51" idx="0"/>
            <a:endCxn id="36" idx="1"/>
          </p:cNvCxnSpPr>
          <p:nvPr/>
        </p:nvCxnSpPr>
        <p:spPr>
          <a:xfrm rot="5400000" flipH="1" flipV="1">
            <a:off x="6620083" y="2797123"/>
            <a:ext cx="966326" cy="2605507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6A31C60-85B8-9642-81ED-AFE27C42B6AD}"/>
              </a:ext>
            </a:extLst>
          </p:cNvPr>
          <p:cNvSpPr/>
          <p:nvPr/>
        </p:nvSpPr>
        <p:spPr>
          <a:xfrm>
            <a:off x="5728010" y="4583039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5B7458A-68F0-F240-A618-DDEDDD070063}"/>
              </a:ext>
            </a:extLst>
          </p:cNvPr>
          <p:cNvCxnSpPr>
            <a:cxnSpLocks/>
            <a:stCxn id="30" idx="2"/>
            <a:endCxn id="34" idx="1"/>
          </p:cNvCxnSpPr>
          <p:nvPr/>
        </p:nvCxnSpPr>
        <p:spPr>
          <a:xfrm rot="16200000" flipH="1">
            <a:off x="6593160" y="961793"/>
            <a:ext cx="1011043" cy="2611244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36AC68-842E-F149-8151-C23E5BA6CEED}"/>
              </a:ext>
            </a:extLst>
          </p:cNvPr>
          <p:cNvCxnSpPr>
            <a:cxnSpLocks/>
          </p:cNvCxnSpPr>
          <p:nvPr/>
        </p:nvCxnSpPr>
        <p:spPr>
          <a:xfrm>
            <a:off x="5327235" y="4757507"/>
            <a:ext cx="40679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248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6ED1F2C3-36DE-444F-9E28-18480C673AB1}"/>
                  </a:ext>
                </a:extLst>
              </p14:cNvPr>
              <p14:cNvContentPartPr/>
              <p14:nvPr/>
            </p14:nvContentPartPr>
            <p14:xfrm>
              <a:off x="8826024" y="4080832"/>
              <a:ext cx="450360" cy="22392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6ED1F2C3-36DE-444F-9E28-18480C673A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7024" y="4071832"/>
                <a:ext cx="4680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FD0EBBC-EA31-0640-8804-BA7E14622581}"/>
                  </a:ext>
                </a:extLst>
              </p14:cNvPr>
              <p14:cNvContentPartPr/>
              <p14:nvPr/>
            </p14:nvContentPartPr>
            <p14:xfrm>
              <a:off x="8538727" y="2536838"/>
              <a:ext cx="357120" cy="3924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FD0EBBC-EA31-0640-8804-BA7E146225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0087" y="2527838"/>
                <a:ext cx="3747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29954B95-B8A1-5243-AD76-DF0804A75AD7}"/>
                  </a:ext>
                </a:extLst>
              </p14:cNvPr>
              <p14:cNvContentPartPr/>
              <p14:nvPr/>
            </p14:nvContentPartPr>
            <p14:xfrm>
              <a:off x="6841416" y="138554"/>
              <a:ext cx="74160" cy="2538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29954B95-B8A1-5243-AD76-DF0804A75A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32416" y="129914"/>
                <a:ext cx="918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65870DDC-FEDC-504B-AA02-40A4EE0A5E66}"/>
                  </a:ext>
                </a:extLst>
              </p14:cNvPr>
              <p14:cNvContentPartPr/>
              <p14:nvPr/>
            </p14:nvContentPartPr>
            <p14:xfrm>
              <a:off x="6963456" y="318554"/>
              <a:ext cx="65520" cy="802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65870DDC-FEDC-504B-AA02-40A4EE0A5E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54456" y="309914"/>
                <a:ext cx="831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C0252AE-83A3-C744-9DEB-6D4B1C81786E}"/>
                  </a:ext>
                </a:extLst>
              </p14:cNvPr>
              <p14:cNvContentPartPr/>
              <p14:nvPr/>
            </p14:nvContentPartPr>
            <p14:xfrm>
              <a:off x="7111776" y="287234"/>
              <a:ext cx="110160" cy="1332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C0252AE-83A3-C744-9DEB-6D4B1C8178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02776" y="278594"/>
                <a:ext cx="1278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350E7FA4-4EE5-CC40-8B96-6D0EBADC6304}"/>
                  </a:ext>
                </a:extLst>
              </p14:cNvPr>
              <p14:cNvContentPartPr/>
              <p14:nvPr/>
            </p14:nvContentPartPr>
            <p14:xfrm>
              <a:off x="7223736" y="276434"/>
              <a:ext cx="119160" cy="1202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350E7FA4-4EE5-CC40-8B96-6D0EBADC63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14736" y="267434"/>
                <a:ext cx="13680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1" name="Group 470">
            <a:extLst>
              <a:ext uri="{FF2B5EF4-FFF2-40B4-BE49-F238E27FC236}">
                <a16:creationId xmlns:a16="http://schemas.microsoft.com/office/drawing/2014/main" id="{795571E8-134E-D847-839A-44CCFFA4615E}"/>
              </a:ext>
            </a:extLst>
          </p:cNvPr>
          <p:cNvGrpSpPr/>
          <p:nvPr/>
        </p:nvGrpSpPr>
        <p:grpSpPr>
          <a:xfrm>
            <a:off x="689376" y="124874"/>
            <a:ext cx="5856480" cy="4580280"/>
            <a:chOff x="689376" y="124874"/>
            <a:chExt cx="5856480" cy="45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614C6B-CD01-5248-B88D-B1B28BF6C41E}"/>
                    </a:ext>
                  </a:extLst>
                </p14:cNvPr>
                <p14:cNvContentPartPr/>
                <p14:nvPr/>
              </p14:nvContentPartPr>
              <p14:xfrm>
                <a:off x="1731576" y="1595474"/>
                <a:ext cx="167760" cy="1945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614C6B-CD01-5248-B88D-B1B28BF6C4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22936" y="1586474"/>
                  <a:ext cx="185400" cy="19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9E6524-9BD2-464D-8A1A-81551804B0AB}"/>
                    </a:ext>
                  </a:extLst>
                </p14:cNvPr>
                <p14:cNvContentPartPr/>
                <p14:nvPr/>
              </p14:nvContentPartPr>
              <p14:xfrm>
                <a:off x="1491456" y="3381434"/>
                <a:ext cx="2819880" cy="28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9E6524-9BD2-464D-8A1A-81551804B0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82456" y="3372434"/>
                  <a:ext cx="2837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DDF54F-6307-4346-9FA8-26EC41FD914D}"/>
                    </a:ext>
                  </a:extLst>
                </p14:cNvPr>
                <p14:cNvContentPartPr/>
                <p14:nvPr/>
              </p14:nvContentPartPr>
              <p14:xfrm>
                <a:off x="3982656" y="3592754"/>
                <a:ext cx="147600" cy="6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DDF54F-6307-4346-9FA8-26EC41FD91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74016" y="3584114"/>
                  <a:ext cx="165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636A99-9522-094B-A663-98BE12E66262}"/>
                    </a:ext>
                  </a:extLst>
                </p14:cNvPr>
                <p14:cNvContentPartPr/>
                <p14:nvPr/>
              </p14:nvContentPartPr>
              <p14:xfrm>
                <a:off x="4090656" y="3554594"/>
                <a:ext cx="13320" cy="192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636A99-9522-094B-A663-98BE12E662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82016" y="3545954"/>
                  <a:ext cx="30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0CFB5A-B4E6-7944-A759-AE6551FB3B8D}"/>
                    </a:ext>
                  </a:extLst>
                </p14:cNvPr>
                <p14:cNvContentPartPr/>
                <p14:nvPr/>
              </p14:nvContentPartPr>
              <p14:xfrm>
                <a:off x="4130976" y="3598154"/>
                <a:ext cx="1440" cy="5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0CFB5A-B4E6-7944-A759-AE6551FB3B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22336" y="3589514"/>
                  <a:ext cx="19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5EC8545-11B0-B946-BFAE-4DBD75194DD2}"/>
                    </a:ext>
                  </a:extLst>
                </p14:cNvPr>
                <p14:cNvContentPartPr/>
                <p14:nvPr/>
              </p14:nvContentPartPr>
              <p14:xfrm>
                <a:off x="4135296" y="3705794"/>
                <a:ext cx="9720" cy="78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5EC8545-11B0-B946-BFAE-4DBD75194D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6656" y="3696794"/>
                  <a:ext cx="27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C2C1CF-20F5-F347-815D-ABF2853FB3B9}"/>
                    </a:ext>
                  </a:extLst>
                </p14:cNvPr>
                <p14:cNvContentPartPr/>
                <p14:nvPr/>
              </p14:nvContentPartPr>
              <p14:xfrm>
                <a:off x="4219896" y="3693554"/>
                <a:ext cx="109800" cy="138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C2C1CF-20F5-F347-815D-ABF2853FB3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11256" y="3684554"/>
                  <a:ext cx="127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E98FB6-49F4-A940-9E11-1C0701035DD5}"/>
                    </a:ext>
                  </a:extLst>
                </p14:cNvPr>
                <p14:cNvContentPartPr/>
                <p14:nvPr/>
              </p14:nvContentPartPr>
              <p14:xfrm>
                <a:off x="4373976" y="3675194"/>
                <a:ext cx="201240" cy="11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E98FB6-49F4-A940-9E11-1C0701035D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65336" y="3666554"/>
                  <a:ext cx="218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DA2C44-4BDA-EB4D-BB36-50F89609C7F6}"/>
                    </a:ext>
                  </a:extLst>
                </p14:cNvPr>
                <p14:cNvContentPartPr/>
                <p14:nvPr/>
              </p14:nvContentPartPr>
              <p14:xfrm>
                <a:off x="752376" y="1425194"/>
                <a:ext cx="213840" cy="411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DA2C44-4BDA-EB4D-BB36-50F89609C7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3736" y="1416554"/>
                  <a:ext cx="2314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165BBC-46D9-6746-AAD2-02CB730EE02B}"/>
                    </a:ext>
                  </a:extLst>
                </p14:cNvPr>
                <p14:cNvContentPartPr/>
                <p14:nvPr/>
              </p14:nvContentPartPr>
              <p14:xfrm>
                <a:off x="689376" y="1713914"/>
                <a:ext cx="264600" cy="19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165BBC-46D9-6746-AAD2-02CB730EE0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0736" y="1704914"/>
                  <a:ext cx="282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F010A7-2E6A-9E44-B565-00A9087BA6C5}"/>
                    </a:ext>
                  </a:extLst>
                </p14:cNvPr>
                <p14:cNvContentPartPr/>
                <p14:nvPr/>
              </p14:nvContentPartPr>
              <p14:xfrm>
                <a:off x="912576" y="1672154"/>
                <a:ext cx="142200" cy="16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F010A7-2E6A-9E44-B565-00A9087BA6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3936" y="1663154"/>
                  <a:ext cx="159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EC158C-DE81-F540-9633-16F01E538746}"/>
                    </a:ext>
                  </a:extLst>
                </p14:cNvPr>
                <p14:cNvContentPartPr/>
                <p14:nvPr/>
              </p14:nvContentPartPr>
              <p14:xfrm>
                <a:off x="1002216" y="1667474"/>
                <a:ext cx="186120" cy="129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EC158C-DE81-F540-9633-16F01E5387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3576" y="1658834"/>
                  <a:ext cx="203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E61743-7F30-D347-9DB7-4D8A0D17D83C}"/>
                    </a:ext>
                  </a:extLst>
                </p14:cNvPr>
                <p14:cNvContentPartPr/>
                <p14:nvPr/>
              </p14:nvContentPartPr>
              <p14:xfrm>
                <a:off x="1161336" y="1555154"/>
                <a:ext cx="261360" cy="7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E61743-7F30-D347-9DB7-4D8A0D17D8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2696" y="1546154"/>
                  <a:ext cx="279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2A75F3-DCB0-3547-867E-7DD5E96B10A3}"/>
                    </a:ext>
                  </a:extLst>
                </p14:cNvPr>
                <p14:cNvContentPartPr/>
                <p14:nvPr/>
              </p14:nvContentPartPr>
              <p14:xfrm>
                <a:off x="1304976" y="1513754"/>
                <a:ext cx="70560" cy="300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2A75F3-DCB0-3547-867E-7DD5E96B10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96336" y="1504754"/>
                  <a:ext cx="88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14385E-82A7-8248-B9D9-45EA5C1FD40B}"/>
                    </a:ext>
                  </a:extLst>
                </p14:cNvPr>
                <p14:cNvContentPartPr/>
                <p14:nvPr/>
              </p14:nvContentPartPr>
              <p14:xfrm>
                <a:off x="1409016" y="1669634"/>
                <a:ext cx="87480" cy="82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14385E-82A7-8248-B9D9-45EA5C1FD4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00376" y="1660994"/>
                  <a:ext cx="105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A1F3C9-6702-FA4B-B488-1BE1BBAFA0E7}"/>
                    </a:ext>
                  </a:extLst>
                </p14:cNvPr>
                <p14:cNvContentPartPr/>
                <p14:nvPr/>
              </p14:nvContentPartPr>
              <p14:xfrm>
                <a:off x="1495416" y="1689794"/>
                <a:ext cx="15480" cy="52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A1F3C9-6702-FA4B-B488-1BE1BBAFA0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86416" y="1681154"/>
                  <a:ext cx="33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1AB30E-790C-1B48-B901-F95712D228BE}"/>
                    </a:ext>
                  </a:extLst>
                </p14:cNvPr>
                <p14:cNvContentPartPr/>
                <p14:nvPr/>
              </p14:nvContentPartPr>
              <p14:xfrm>
                <a:off x="1530696" y="1634714"/>
                <a:ext cx="262440" cy="194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1AB30E-790C-1B48-B901-F95712D228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21696" y="1626074"/>
                  <a:ext cx="280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1BD586-7C8D-5844-BF85-D6A6886AE796}"/>
                    </a:ext>
                  </a:extLst>
                </p14:cNvPr>
                <p14:cNvContentPartPr/>
                <p14:nvPr/>
              </p14:nvContentPartPr>
              <p14:xfrm>
                <a:off x="1867296" y="2362994"/>
                <a:ext cx="10440" cy="27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1BD586-7C8D-5844-BF85-D6A6886AE7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58296" y="2354354"/>
                  <a:ext cx="28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39A634-1DCF-2F41-9F01-7EB9F8F5D09A}"/>
                    </a:ext>
                  </a:extLst>
                </p14:cNvPr>
                <p14:cNvContentPartPr/>
                <p14:nvPr/>
              </p14:nvContentPartPr>
              <p14:xfrm>
                <a:off x="1902216" y="2282354"/>
                <a:ext cx="5760" cy="1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39A634-1DCF-2F41-9F01-7EB9F8F5D0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93216" y="2273714"/>
                  <a:ext cx="23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087B87A-1C13-8845-B51A-4FF02A8A6C39}"/>
                    </a:ext>
                  </a:extLst>
                </p14:cNvPr>
                <p14:cNvContentPartPr/>
                <p14:nvPr/>
              </p14:nvContentPartPr>
              <p14:xfrm>
                <a:off x="1929576" y="2204594"/>
                <a:ext cx="17280" cy="3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087B87A-1C13-8845-B51A-4FF02A8A6C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20576" y="2195954"/>
                  <a:ext cx="34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E533A0-F0C0-DA4C-9FCF-7ABFA21B8F57}"/>
                    </a:ext>
                  </a:extLst>
                </p14:cNvPr>
                <p14:cNvContentPartPr/>
                <p14:nvPr/>
              </p14:nvContentPartPr>
              <p14:xfrm>
                <a:off x="1966296" y="2118194"/>
                <a:ext cx="36720" cy="48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E533A0-F0C0-DA4C-9FCF-7ABFA21B8F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57656" y="2109194"/>
                  <a:ext cx="54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5876A0-346F-AA45-82E5-E489BAA5A584}"/>
                    </a:ext>
                  </a:extLst>
                </p14:cNvPr>
                <p14:cNvContentPartPr/>
                <p14:nvPr/>
              </p14:nvContentPartPr>
              <p14:xfrm>
                <a:off x="2021016" y="2055194"/>
                <a:ext cx="54720" cy="3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5876A0-346F-AA45-82E5-E489BAA5A5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12376" y="2046194"/>
                  <a:ext cx="72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52B9A3-19B7-364A-839B-DCC13FC24A27}"/>
                    </a:ext>
                  </a:extLst>
                </p14:cNvPr>
                <p14:cNvContentPartPr/>
                <p14:nvPr/>
              </p14:nvContentPartPr>
              <p14:xfrm>
                <a:off x="2096616" y="2009834"/>
                <a:ext cx="33480" cy="2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52B9A3-19B7-364A-839B-DCC13FC24A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87616" y="2001194"/>
                  <a:ext cx="51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9B33B5-4172-C648-ABF2-000C4D480762}"/>
                    </a:ext>
                  </a:extLst>
                </p14:cNvPr>
                <p14:cNvContentPartPr/>
                <p14:nvPr/>
              </p14:nvContentPartPr>
              <p14:xfrm>
                <a:off x="2151336" y="1974914"/>
                <a:ext cx="28080" cy="1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9B33B5-4172-C648-ABF2-000C4D48076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2336" y="1965914"/>
                  <a:ext cx="45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95B832-E6D3-594E-9963-DF2157D3C466}"/>
                    </a:ext>
                  </a:extLst>
                </p14:cNvPr>
                <p14:cNvContentPartPr/>
                <p14:nvPr/>
              </p14:nvContentPartPr>
              <p14:xfrm>
                <a:off x="2219736" y="1942154"/>
                <a:ext cx="37440" cy="5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95B832-E6D3-594E-9963-DF2157D3C4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11096" y="1933154"/>
                  <a:ext cx="55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F29803-7EFE-2B40-AC72-B00DFFEC35CF}"/>
                    </a:ext>
                  </a:extLst>
                </p14:cNvPr>
                <p14:cNvContentPartPr/>
                <p14:nvPr/>
              </p14:nvContentPartPr>
              <p14:xfrm>
                <a:off x="2270856" y="1930634"/>
                <a:ext cx="20880" cy="3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F29803-7EFE-2B40-AC72-B00DFFEC35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61856" y="1921994"/>
                  <a:ext cx="38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97856D-542C-9E47-8ADF-2C06898F842E}"/>
                    </a:ext>
                  </a:extLst>
                </p14:cNvPr>
                <p14:cNvContentPartPr/>
                <p14:nvPr/>
              </p14:nvContentPartPr>
              <p14:xfrm>
                <a:off x="2292816" y="1873394"/>
                <a:ext cx="50040" cy="59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97856D-542C-9E47-8ADF-2C06898F84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83816" y="1864394"/>
                  <a:ext cx="67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1D3070-D459-0443-9D0A-BF7E827BBE4F}"/>
                    </a:ext>
                  </a:extLst>
                </p14:cNvPr>
                <p14:cNvContentPartPr/>
                <p14:nvPr/>
              </p14:nvContentPartPr>
              <p14:xfrm>
                <a:off x="2393256" y="1915154"/>
                <a:ext cx="87120" cy="36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1D3070-D459-0443-9D0A-BF7E827BBE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84616" y="1906514"/>
                  <a:ext cx="104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F9EE0-7FFE-1F4B-B31A-AE52CFFE97B8}"/>
                    </a:ext>
                  </a:extLst>
                </p14:cNvPr>
                <p14:cNvContentPartPr/>
                <p14:nvPr/>
              </p14:nvContentPartPr>
              <p14:xfrm>
                <a:off x="2501976" y="1981034"/>
                <a:ext cx="141840" cy="22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F9EE0-7FFE-1F4B-B31A-AE52CFFE97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92976" y="1972394"/>
                  <a:ext cx="159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9A42B1-3C97-334D-9E71-F157DAE3AC42}"/>
                    </a:ext>
                  </a:extLst>
                </p14:cNvPr>
                <p14:cNvContentPartPr/>
                <p14:nvPr/>
              </p14:nvContentPartPr>
              <p14:xfrm>
                <a:off x="2643816" y="2207474"/>
                <a:ext cx="10800" cy="3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9A42B1-3C97-334D-9E71-F157DAE3AC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4816" y="2198474"/>
                  <a:ext cx="28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BCAA4F-271F-7040-A51C-431AB2095BBD}"/>
                    </a:ext>
                  </a:extLst>
                </p14:cNvPr>
                <p14:cNvContentPartPr/>
                <p14:nvPr/>
              </p14:nvContentPartPr>
              <p14:xfrm>
                <a:off x="2669376" y="2308634"/>
                <a:ext cx="8640" cy="26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BCAA4F-271F-7040-A51C-431AB2095B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60736" y="2299634"/>
                  <a:ext cx="26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597FFEF-1619-A147-A2EA-02BADE92923F}"/>
                    </a:ext>
                  </a:extLst>
                </p14:cNvPr>
                <p14:cNvContentPartPr/>
                <p14:nvPr/>
              </p14:nvContentPartPr>
              <p14:xfrm>
                <a:off x="2689536" y="2358674"/>
                <a:ext cx="18360" cy="41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597FFEF-1619-A147-A2EA-02BADE9292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80536" y="2350034"/>
                  <a:ext cx="36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F41FA3-632C-FC4F-88CB-C93FFE6AE180}"/>
                    </a:ext>
                  </a:extLst>
                </p14:cNvPr>
                <p14:cNvContentPartPr/>
                <p14:nvPr/>
              </p14:nvContentPartPr>
              <p14:xfrm>
                <a:off x="2726976" y="2426354"/>
                <a:ext cx="56520" cy="42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F41FA3-632C-FC4F-88CB-C93FFE6AE1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17976" y="2417354"/>
                  <a:ext cx="74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8279BB-B9EF-6D4D-BE6A-6B6A900D59A2}"/>
                    </a:ext>
                  </a:extLst>
                </p14:cNvPr>
                <p14:cNvContentPartPr/>
                <p14:nvPr/>
              </p14:nvContentPartPr>
              <p14:xfrm>
                <a:off x="2797896" y="2461274"/>
                <a:ext cx="67320" cy="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8279BB-B9EF-6D4D-BE6A-6B6A900D59A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89256" y="2452634"/>
                  <a:ext cx="84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82A5001-09A4-FA4F-A73D-6449046FDBF9}"/>
                    </a:ext>
                  </a:extLst>
                </p14:cNvPr>
                <p14:cNvContentPartPr/>
                <p14:nvPr/>
              </p14:nvContentPartPr>
              <p14:xfrm>
                <a:off x="2906976" y="2399714"/>
                <a:ext cx="41760" cy="3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82A5001-09A4-FA4F-A73D-6449046FDBF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98336" y="2391074"/>
                  <a:ext cx="594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8837C4-D4D0-5343-A42A-450A1EC0998D}"/>
                    </a:ext>
                  </a:extLst>
                </p14:cNvPr>
                <p14:cNvContentPartPr/>
                <p14:nvPr/>
              </p14:nvContentPartPr>
              <p14:xfrm>
                <a:off x="3011376" y="2309354"/>
                <a:ext cx="103680" cy="52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8837C4-D4D0-5343-A42A-450A1EC099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02376" y="2300714"/>
                  <a:ext cx="121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008ED1-7B6D-D54C-B399-2FC9524D16F4}"/>
                    </a:ext>
                  </a:extLst>
                </p14:cNvPr>
                <p14:cNvContentPartPr/>
                <p14:nvPr/>
              </p14:nvContentPartPr>
              <p14:xfrm>
                <a:off x="3182016" y="2226554"/>
                <a:ext cx="65160" cy="43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008ED1-7B6D-D54C-B399-2FC9524D16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73016" y="2217914"/>
                  <a:ext cx="82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91A576-AF31-054E-81B2-5E9882CADA95}"/>
                    </a:ext>
                  </a:extLst>
                </p14:cNvPr>
                <p14:cNvContentPartPr/>
                <p14:nvPr/>
              </p14:nvContentPartPr>
              <p14:xfrm>
                <a:off x="3266616" y="2186594"/>
                <a:ext cx="54000" cy="1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91A576-AF31-054E-81B2-5E9882CADA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57976" y="2177594"/>
                  <a:ext cx="71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452069-362C-C143-A2C0-553025E78059}"/>
                    </a:ext>
                  </a:extLst>
                </p14:cNvPr>
                <p14:cNvContentPartPr/>
                <p14:nvPr/>
              </p14:nvContentPartPr>
              <p14:xfrm>
                <a:off x="3414576" y="2136554"/>
                <a:ext cx="33840" cy="1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452069-362C-C143-A2C0-553025E780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05576" y="2127554"/>
                  <a:ext cx="51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7ABBE19-5B39-534A-A478-017645508B9D}"/>
                    </a:ext>
                  </a:extLst>
                </p14:cNvPr>
                <p14:cNvContentPartPr/>
                <p14:nvPr/>
              </p14:nvContentPartPr>
              <p14:xfrm>
                <a:off x="3484776" y="1994714"/>
                <a:ext cx="89280" cy="103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7ABBE19-5B39-534A-A478-017645508B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75776" y="1986074"/>
                  <a:ext cx="106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1A14EC-80A7-7A44-ACE3-007EF38F51C3}"/>
                    </a:ext>
                  </a:extLst>
                </p14:cNvPr>
                <p14:cNvContentPartPr/>
                <p14:nvPr/>
              </p14:nvContentPartPr>
              <p14:xfrm>
                <a:off x="3617616" y="1719314"/>
                <a:ext cx="141480" cy="19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1A14EC-80A7-7A44-ACE3-007EF38F51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08976" y="1710314"/>
                  <a:ext cx="159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EC4728-FD85-FF4B-963A-1AC683699DF1}"/>
                    </a:ext>
                  </a:extLst>
                </p14:cNvPr>
                <p14:cNvContentPartPr/>
                <p14:nvPr/>
              </p14:nvContentPartPr>
              <p14:xfrm>
                <a:off x="3851976" y="1486394"/>
                <a:ext cx="105120" cy="94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EC4728-FD85-FF4B-963A-1AC683699D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42976" y="1477394"/>
                  <a:ext cx="122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26546D-2566-5D4D-B03C-10D91C47A81E}"/>
                    </a:ext>
                  </a:extLst>
                </p14:cNvPr>
                <p14:cNvContentPartPr/>
                <p14:nvPr/>
              </p14:nvContentPartPr>
              <p14:xfrm>
                <a:off x="3991656" y="1466234"/>
                <a:ext cx="27720" cy="1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26546D-2566-5D4D-B03C-10D91C47A81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83016" y="1457234"/>
                  <a:ext cx="45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5EF2B38-5618-F245-9747-306A26A7DAEB}"/>
                    </a:ext>
                  </a:extLst>
                </p14:cNvPr>
                <p14:cNvContentPartPr/>
                <p14:nvPr/>
              </p14:nvContentPartPr>
              <p14:xfrm>
                <a:off x="4043496" y="1467314"/>
                <a:ext cx="16200" cy="3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5EF2B38-5618-F245-9747-306A26A7DA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34856" y="1458314"/>
                  <a:ext cx="33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863797E-87FA-AB42-BD89-AF0379EEE94C}"/>
                    </a:ext>
                  </a:extLst>
                </p14:cNvPr>
                <p14:cNvContentPartPr/>
                <p14:nvPr/>
              </p14:nvContentPartPr>
              <p14:xfrm>
                <a:off x="2965296" y="2283434"/>
                <a:ext cx="111960" cy="88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863797E-87FA-AB42-BD89-AF0379EEE9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56296" y="2274434"/>
                  <a:ext cx="129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4B67584-BAD0-804B-B2AE-6C024F781AD7}"/>
                    </a:ext>
                  </a:extLst>
                </p14:cNvPr>
                <p14:cNvContentPartPr/>
                <p14:nvPr/>
              </p14:nvContentPartPr>
              <p14:xfrm>
                <a:off x="3042336" y="2341754"/>
                <a:ext cx="55080" cy="1058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4B67584-BAD0-804B-B2AE-6C024F781AD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33336" y="2333114"/>
                  <a:ext cx="7272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94B075E-A066-0141-84C9-E8E6E4B7979D}"/>
                    </a:ext>
                  </a:extLst>
                </p14:cNvPr>
                <p14:cNvContentPartPr/>
                <p14:nvPr/>
              </p14:nvContentPartPr>
              <p14:xfrm>
                <a:off x="2280216" y="1933514"/>
                <a:ext cx="65160" cy="1511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94B075E-A066-0141-84C9-E8E6E4B7979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71576" y="1924874"/>
                  <a:ext cx="82800" cy="15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23383C-7F0F-E44A-AE31-7ED2DE8B4FBE}"/>
                    </a:ext>
                  </a:extLst>
                </p14:cNvPr>
                <p14:cNvContentPartPr/>
                <p14:nvPr/>
              </p14:nvContentPartPr>
              <p14:xfrm>
                <a:off x="2151696" y="3663314"/>
                <a:ext cx="106920" cy="13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23383C-7F0F-E44A-AE31-7ED2DE8B4F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43056" y="3654674"/>
                  <a:ext cx="124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9FFBCD-BC0A-7549-A588-C3D5F1016FA3}"/>
                    </a:ext>
                  </a:extLst>
                </p14:cNvPr>
                <p14:cNvContentPartPr/>
                <p14:nvPr/>
              </p14:nvContentPartPr>
              <p14:xfrm>
                <a:off x="2194536" y="3637754"/>
                <a:ext cx="63360" cy="120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9FFBCD-BC0A-7549-A588-C3D5F1016FA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85896" y="3629114"/>
                  <a:ext cx="81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D88762E-AA4E-0342-B574-305BD4F486EA}"/>
                    </a:ext>
                  </a:extLst>
                </p14:cNvPr>
                <p14:cNvContentPartPr/>
                <p14:nvPr/>
              </p14:nvContentPartPr>
              <p14:xfrm>
                <a:off x="2301816" y="3726314"/>
                <a:ext cx="58320" cy="10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D88762E-AA4E-0342-B574-305BD4F486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92816" y="3717314"/>
                  <a:ext cx="75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67ECF78-270B-8F44-BE60-303283974CD6}"/>
                    </a:ext>
                  </a:extLst>
                </p14:cNvPr>
                <p14:cNvContentPartPr/>
                <p14:nvPr/>
              </p14:nvContentPartPr>
              <p14:xfrm>
                <a:off x="2338536" y="3817754"/>
                <a:ext cx="3600" cy="29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67ECF78-270B-8F44-BE60-303283974CD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29896" y="3809114"/>
                  <a:ext cx="21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417D08-8823-B94A-A483-F66174C84E38}"/>
                    </a:ext>
                  </a:extLst>
                </p14:cNvPr>
                <p14:cNvContentPartPr/>
                <p14:nvPr/>
              </p14:nvContentPartPr>
              <p14:xfrm>
                <a:off x="2321976" y="3583394"/>
                <a:ext cx="9000" cy="57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417D08-8823-B94A-A483-F66174C84E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12976" y="3574394"/>
                  <a:ext cx="26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551346-0A8F-C64F-9C9B-F7CF4DF77DB0}"/>
                    </a:ext>
                  </a:extLst>
                </p14:cNvPr>
                <p14:cNvContentPartPr/>
                <p14:nvPr/>
              </p14:nvContentPartPr>
              <p14:xfrm>
                <a:off x="2863776" y="3669434"/>
                <a:ext cx="114120" cy="2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551346-0A8F-C64F-9C9B-F7CF4DF77D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54776" y="3660794"/>
                  <a:ext cx="131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50058C1-3789-EA49-9A55-CD2698D0CE08}"/>
                    </a:ext>
                  </a:extLst>
                </p14:cNvPr>
                <p14:cNvContentPartPr/>
                <p14:nvPr/>
              </p14:nvContentPartPr>
              <p14:xfrm>
                <a:off x="2920296" y="3610394"/>
                <a:ext cx="74160" cy="186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50058C1-3789-EA49-9A55-CD2698D0CE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11656" y="3601754"/>
                  <a:ext cx="91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B10748A-440F-634F-BBC5-F17A2FF68133}"/>
                    </a:ext>
                  </a:extLst>
                </p14:cNvPr>
                <p14:cNvContentPartPr/>
                <p14:nvPr/>
              </p14:nvContentPartPr>
              <p14:xfrm>
                <a:off x="3024336" y="3732434"/>
                <a:ext cx="82800" cy="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B10748A-440F-634F-BBC5-F17A2FF6813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15336" y="3723434"/>
                  <a:ext cx="100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3A16AD-0416-B54B-92F5-F45AF4B26CEF}"/>
                    </a:ext>
                  </a:extLst>
                </p14:cNvPr>
                <p14:cNvContentPartPr/>
                <p14:nvPr/>
              </p14:nvContentPartPr>
              <p14:xfrm>
                <a:off x="3079776" y="3790754"/>
                <a:ext cx="9000" cy="5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3A16AD-0416-B54B-92F5-F45AF4B26C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71136" y="3781754"/>
                  <a:ext cx="26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3C6994-CD5B-404B-86AC-98A9B59C2E34}"/>
                    </a:ext>
                  </a:extLst>
                </p14:cNvPr>
                <p14:cNvContentPartPr/>
                <p14:nvPr/>
              </p14:nvContentPartPr>
              <p14:xfrm>
                <a:off x="3019656" y="3573674"/>
                <a:ext cx="76680" cy="49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23C6994-CD5B-404B-86AC-98A9B59C2E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10656" y="3565034"/>
                  <a:ext cx="94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C27197-1966-5C43-8AA0-E219AE9185CA}"/>
                    </a:ext>
                  </a:extLst>
                </p14:cNvPr>
                <p14:cNvContentPartPr/>
                <p14:nvPr/>
              </p14:nvContentPartPr>
              <p14:xfrm>
                <a:off x="3172296" y="2221154"/>
                <a:ext cx="75960" cy="102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C27197-1966-5C43-8AA0-E219AE9185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63656" y="2212514"/>
                  <a:ext cx="93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9E10B27-DB5A-2740-82AB-6D1C595B60B3}"/>
                    </a:ext>
                  </a:extLst>
                </p14:cNvPr>
                <p14:cNvContentPartPr/>
                <p14:nvPr/>
              </p14:nvContentPartPr>
              <p14:xfrm>
                <a:off x="3256176" y="2363714"/>
                <a:ext cx="25200" cy="1230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9E10B27-DB5A-2740-82AB-6D1C595B60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47536" y="2355074"/>
                  <a:ext cx="42840" cy="12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3CF8DAC-D567-8349-B61F-398963EE0A19}"/>
                    </a:ext>
                  </a:extLst>
                </p14:cNvPr>
                <p14:cNvContentPartPr/>
                <p14:nvPr/>
              </p14:nvContentPartPr>
              <p14:xfrm>
                <a:off x="3290016" y="3743594"/>
                <a:ext cx="154080" cy="58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3CF8DAC-D567-8349-B61F-398963EE0A1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81376" y="3734954"/>
                  <a:ext cx="171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32435C-1232-6B49-AB6E-3C5C1D716138}"/>
                    </a:ext>
                  </a:extLst>
                </p14:cNvPr>
                <p14:cNvContentPartPr/>
                <p14:nvPr/>
              </p14:nvContentPartPr>
              <p14:xfrm>
                <a:off x="3341856" y="3692834"/>
                <a:ext cx="116640" cy="266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32435C-1232-6B49-AB6E-3C5C1D71613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32856" y="3683834"/>
                  <a:ext cx="134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9DE2586-CDF0-B34B-AB46-20AF09182535}"/>
                    </a:ext>
                  </a:extLst>
                </p14:cNvPr>
                <p14:cNvContentPartPr/>
                <p14:nvPr/>
              </p14:nvContentPartPr>
              <p14:xfrm>
                <a:off x="3480816" y="3881834"/>
                <a:ext cx="61200" cy="1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9DE2586-CDF0-B34B-AB46-20AF0918253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72176" y="3872834"/>
                  <a:ext cx="78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1E13257-BC54-E241-BAB8-F53BB0E1D100}"/>
                    </a:ext>
                  </a:extLst>
                </p14:cNvPr>
                <p14:cNvContentPartPr/>
                <p14:nvPr/>
              </p14:nvContentPartPr>
              <p14:xfrm>
                <a:off x="3520416" y="3999194"/>
                <a:ext cx="6120" cy="64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1E13257-BC54-E241-BAB8-F53BB0E1D1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11776" y="3990554"/>
                  <a:ext cx="2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C23A252-5932-8046-8C2A-661C22CE43F3}"/>
                    </a:ext>
                  </a:extLst>
                </p14:cNvPr>
                <p14:cNvContentPartPr/>
                <p14:nvPr/>
              </p14:nvContentPartPr>
              <p14:xfrm>
                <a:off x="3495576" y="3533714"/>
                <a:ext cx="63720" cy="104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C23A252-5932-8046-8C2A-661C22CE43F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86936" y="3525074"/>
                  <a:ext cx="81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376C009-8E8D-4049-BFAA-1A3990A3DAEB}"/>
                    </a:ext>
                  </a:extLst>
                </p14:cNvPr>
                <p14:cNvContentPartPr/>
                <p14:nvPr/>
              </p14:nvContentPartPr>
              <p14:xfrm>
                <a:off x="2180856" y="1710674"/>
                <a:ext cx="368280" cy="440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376C009-8E8D-4049-BFAA-1A3990A3DA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71856" y="1701674"/>
                  <a:ext cx="3859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A302CB1-BAFA-804F-A583-012DDBA1D068}"/>
                    </a:ext>
                  </a:extLst>
                </p14:cNvPr>
                <p14:cNvContentPartPr/>
                <p14:nvPr/>
              </p14:nvContentPartPr>
              <p14:xfrm>
                <a:off x="2357616" y="416114"/>
                <a:ext cx="2275560" cy="12517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A302CB1-BAFA-804F-A583-012DDBA1D06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48616" y="407474"/>
                  <a:ext cx="2293200" cy="12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D097C95-1162-7143-94DB-35501D0FED7A}"/>
                    </a:ext>
                  </a:extLst>
                </p14:cNvPr>
                <p14:cNvContentPartPr/>
                <p14:nvPr/>
              </p14:nvContentPartPr>
              <p14:xfrm>
                <a:off x="4557216" y="347354"/>
                <a:ext cx="123480" cy="146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D097C95-1162-7143-94DB-35501D0FED7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48216" y="338714"/>
                  <a:ext cx="141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0A69ED5-8EFC-084B-9C1B-EB812CE55701}"/>
                    </a:ext>
                  </a:extLst>
                </p14:cNvPr>
                <p14:cNvContentPartPr/>
                <p14:nvPr/>
              </p14:nvContentPartPr>
              <p14:xfrm>
                <a:off x="4865736" y="291914"/>
                <a:ext cx="97200" cy="173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0A69ED5-8EFC-084B-9C1B-EB812CE557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57096" y="283274"/>
                  <a:ext cx="114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3A9B276-AEA7-7D43-A560-1BEE1867ECE9}"/>
                    </a:ext>
                  </a:extLst>
                </p14:cNvPr>
                <p14:cNvContentPartPr/>
                <p14:nvPr/>
              </p14:nvContentPartPr>
              <p14:xfrm>
                <a:off x="4946736" y="301634"/>
                <a:ext cx="138960" cy="85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3A9B276-AEA7-7D43-A560-1BEE1867ECE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38096" y="292634"/>
                  <a:ext cx="156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A3A5A08-C2FC-2342-BE13-6D1FA075430C}"/>
                    </a:ext>
                  </a:extLst>
                </p14:cNvPr>
                <p14:cNvContentPartPr/>
                <p14:nvPr/>
              </p14:nvContentPartPr>
              <p14:xfrm>
                <a:off x="5141856" y="298754"/>
                <a:ext cx="95400" cy="76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A3A5A08-C2FC-2342-BE13-6D1FA07543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32856" y="289754"/>
                  <a:ext cx="113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2AE6414-A5E8-8946-8A73-739F206600D0}"/>
                    </a:ext>
                  </a:extLst>
                </p14:cNvPr>
                <p14:cNvContentPartPr/>
                <p14:nvPr/>
              </p14:nvContentPartPr>
              <p14:xfrm>
                <a:off x="5248416" y="291554"/>
                <a:ext cx="51840" cy="77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2AE6414-A5E8-8946-8A73-739F206600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39416" y="282554"/>
                  <a:ext cx="69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B53C98C-9FCC-6448-B5A9-B6D1BA5F7DDB}"/>
                    </a:ext>
                  </a:extLst>
                </p14:cNvPr>
                <p14:cNvContentPartPr/>
                <p14:nvPr/>
              </p14:nvContentPartPr>
              <p14:xfrm>
                <a:off x="5343096" y="260234"/>
                <a:ext cx="92520" cy="82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B53C98C-9FCC-6448-B5A9-B6D1BA5F7DD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34096" y="251594"/>
                  <a:ext cx="110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5524952-F0A0-1E45-9B36-88255C2B98E8}"/>
                    </a:ext>
                  </a:extLst>
                </p14:cNvPr>
                <p14:cNvContentPartPr/>
                <p14:nvPr/>
              </p14:nvContentPartPr>
              <p14:xfrm>
                <a:off x="5415456" y="245114"/>
                <a:ext cx="77400" cy="74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5524952-F0A0-1E45-9B36-88255C2B98E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06456" y="236114"/>
                  <a:ext cx="95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260F10F-1845-344D-8C32-C061465ABE0E}"/>
                    </a:ext>
                  </a:extLst>
                </p14:cNvPr>
                <p14:cNvContentPartPr/>
                <p14:nvPr/>
              </p14:nvContentPartPr>
              <p14:xfrm>
                <a:off x="5550816" y="218834"/>
                <a:ext cx="98640" cy="22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260F10F-1845-344D-8C32-C061465ABE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42176" y="209834"/>
                  <a:ext cx="116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9EA5652-2AD7-D74D-952F-2D4EAD43D198}"/>
                    </a:ext>
                  </a:extLst>
                </p14:cNvPr>
                <p14:cNvContentPartPr/>
                <p14:nvPr/>
              </p14:nvContentPartPr>
              <p14:xfrm>
                <a:off x="5597976" y="195794"/>
                <a:ext cx="20880" cy="1911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9EA5652-2AD7-D74D-952F-2D4EAD43D1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89336" y="187154"/>
                  <a:ext cx="38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DCD4C4B-8BDC-0745-9C4F-8152E92447E2}"/>
                    </a:ext>
                  </a:extLst>
                </p14:cNvPr>
                <p14:cNvContentPartPr/>
                <p14:nvPr/>
              </p14:nvContentPartPr>
              <p14:xfrm>
                <a:off x="5658456" y="223514"/>
                <a:ext cx="141840" cy="170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DCD4C4B-8BDC-0745-9C4F-8152E92447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49456" y="214514"/>
                  <a:ext cx="159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05D7ACA-816A-B44C-83EC-35165724C00E}"/>
                    </a:ext>
                  </a:extLst>
                </p14:cNvPr>
                <p14:cNvContentPartPr/>
                <p14:nvPr/>
              </p14:nvContentPartPr>
              <p14:xfrm>
                <a:off x="5822256" y="258434"/>
                <a:ext cx="142920" cy="113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05D7ACA-816A-B44C-83EC-35165724C0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13616" y="249434"/>
                  <a:ext cx="160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6F8308A-E591-754D-9128-657287B882B7}"/>
                    </a:ext>
                  </a:extLst>
                </p14:cNvPr>
                <p14:cNvContentPartPr/>
                <p14:nvPr/>
              </p14:nvContentPartPr>
              <p14:xfrm>
                <a:off x="5933136" y="252314"/>
                <a:ext cx="145080" cy="89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6F8308A-E591-754D-9128-657287B882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24136" y="243314"/>
                  <a:ext cx="162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DD56696-314B-224C-8BC7-F67FED3BB05A}"/>
                    </a:ext>
                  </a:extLst>
                </p14:cNvPr>
                <p14:cNvContentPartPr/>
                <p14:nvPr/>
              </p14:nvContentPartPr>
              <p14:xfrm>
                <a:off x="6092256" y="240794"/>
                <a:ext cx="119160" cy="12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DD56696-314B-224C-8BC7-F67FED3BB0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83616" y="231794"/>
                  <a:ext cx="136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965720D-F049-DC48-952A-03B4E0503051}"/>
                    </a:ext>
                  </a:extLst>
                </p14:cNvPr>
                <p14:cNvContentPartPr/>
                <p14:nvPr/>
              </p14:nvContentPartPr>
              <p14:xfrm>
                <a:off x="6150936" y="184634"/>
                <a:ext cx="21600" cy="194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965720D-F049-DC48-952A-03B4E05030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42296" y="175994"/>
                  <a:ext cx="39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8AD04E4-6F08-4F40-86B2-0578D94092A8}"/>
                    </a:ext>
                  </a:extLst>
                </p14:cNvPr>
                <p14:cNvContentPartPr/>
                <p14:nvPr/>
              </p14:nvContentPartPr>
              <p14:xfrm>
                <a:off x="6228336" y="124874"/>
                <a:ext cx="3600" cy="81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8AD04E4-6F08-4F40-86B2-0578D94092A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19336" y="115874"/>
                  <a:ext cx="21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EF611C2-2A90-6040-9C8C-CAB79850EC80}"/>
                    </a:ext>
                  </a:extLst>
                </p14:cNvPr>
                <p14:cNvContentPartPr/>
                <p14:nvPr/>
              </p14:nvContentPartPr>
              <p14:xfrm>
                <a:off x="6228336" y="281114"/>
                <a:ext cx="71640" cy="766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EF611C2-2A90-6040-9C8C-CAB79850EC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9696" y="272114"/>
                  <a:ext cx="89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FF20776-C243-B748-847C-F9EA2A0347BB}"/>
                    </a:ext>
                  </a:extLst>
                </p14:cNvPr>
                <p14:cNvContentPartPr/>
                <p14:nvPr/>
              </p14:nvContentPartPr>
              <p14:xfrm>
                <a:off x="6287736" y="283994"/>
                <a:ext cx="66960" cy="49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FF20776-C243-B748-847C-F9EA2A0347B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79096" y="275354"/>
                  <a:ext cx="84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7D2D7E8-B58F-E046-91E8-B220C6CAF675}"/>
                    </a:ext>
                  </a:extLst>
                </p14:cNvPr>
                <p14:cNvContentPartPr/>
                <p14:nvPr/>
              </p14:nvContentPartPr>
              <p14:xfrm>
                <a:off x="6380256" y="264554"/>
                <a:ext cx="165600" cy="73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7D2D7E8-B58F-E046-91E8-B220C6CAF67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71256" y="255554"/>
                  <a:ext cx="183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74964ECB-8B33-3F41-80B4-B736BB087171}"/>
                    </a:ext>
                  </a:extLst>
                </p14:cNvPr>
                <p14:cNvContentPartPr/>
                <p14:nvPr/>
              </p14:nvContentPartPr>
              <p14:xfrm>
                <a:off x="2437896" y="4103234"/>
                <a:ext cx="464400" cy="6019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74964ECB-8B33-3F41-80B4-B736BB08717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29256" y="4094234"/>
                  <a:ext cx="482040" cy="61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9746AC3F-4777-5444-AEBD-A5198823A9DC}"/>
                  </a:ext>
                </a:extLst>
              </p14:cNvPr>
              <p14:cNvContentPartPr/>
              <p14:nvPr/>
            </p14:nvContentPartPr>
            <p14:xfrm>
              <a:off x="2790336" y="4952114"/>
              <a:ext cx="463320" cy="111816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9746AC3F-4777-5444-AEBD-A5198823A9D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781336" y="4943114"/>
                <a:ext cx="480960" cy="11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1" name="Group 480">
            <a:extLst>
              <a:ext uri="{FF2B5EF4-FFF2-40B4-BE49-F238E27FC236}">
                <a16:creationId xmlns:a16="http://schemas.microsoft.com/office/drawing/2014/main" id="{B6967518-9996-B640-8570-1BB7537C348D}"/>
              </a:ext>
            </a:extLst>
          </p:cNvPr>
          <p:cNvGrpSpPr/>
          <p:nvPr/>
        </p:nvGrpSpPr>
        <p:grpSpPr>
          <a:xfrm>
            <a:off x="7490496" y="252314"/>
            <a:ext cx="1130040" cy="2140560"/>
            <a:chOff x="7490496" y="252314"/>
            <a:chExt cx="1130040" cy="21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06772C5A-7F4B-5B41-8511-061693B30568}"/>
                    </a:ext>
                  </a:extLst>
                </p14:cNvPr>
                <p14:cNvContentPartPr/>
                <p14:nvPr/>
              </p14:nvContentPartPr>
              <p14:xfrm>
                <a:off x="7563216" y="300914"/>
                <a:ext cx="1057320" cy="20919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06772C5A-7F4B-5B41-8511-061693B305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54216" y="292274"/>
                  <a:ext cx="1074960" cy="21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C12BE406-89E6-EC49-BE7F-EC1241371D27}"/>
                    </a:ext>
                  </a:extLst>
                </p14:cNvPr>
                <p14:cNvContentPartPr/>
                <p14:nvPr/>
              </p14:nvContentPartPr>
              <p14:xfrm>
                <a:off x="7490496" y="252314"/>
                <a:ext cx="85680" cy="1915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C12BE406-89E6-EC49-BE7F-EC1241371D2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81856" y="243314"/>
                  <a:ext cx="1033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4C7FF9AA-4FD7-C84F-8DDE-2031EF770FFF}"/>
              </a:ext>
            </a:extLst>
          </p:cNvPr>
          <p:cNvGrpSpPr/>
          <p:nvPr/>
        </p:nvGrpSpPr>
        <p:grpSpPr>
          <a:xfrm>
            <a:off x="3011736" y="4090634"/>
            <a:ext cx="1285200" cy="401400"/>
            <a:chOff x="3011736" y="4090634"/>
            <a:chExt cx="128520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DC2B2D8-3641-884B-80B2-7D1A26A0F6EB}"/>
                    </a:ext>
                  </a:extLst>
                </p14:cNvPr>
                <p14:cNvContentPartPr/>
                <p14:nvPr/>
              </p14:nvContentPartPr>
              <p14:xfrm>
                <a:off x="3131256" y="4155794"/>
                <a:ext cx="252720" cy="2044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DC2B2D8-3641-884B-80B2-7D1A26A0F6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22256" y="4146794"/>
                  <a:ext cx="270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04514E8D-961D-1E4F-8E4F-F83E5BFC10C6}"/>
                    </a:ext>
                  </a:extLst>
                </p14:cNvPr>
                <p14:cNvContentPartPr/>
                <p14:nvPr/>
              </p14:nvContentPartPr>
              <p14:xfrm>
                <a:off x="3011736" y="4090634"/>
                <a:ext cx="349200" cy="3582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04514E8D-961D-1E4F-8E4F-F83E5BFC10C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03096" y="4081634"/>
                  <a:ext cx="3668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B38F7766-2DE7-6543-A134-5F739ACED611}"/>
                    </a:ext>
                  </a:extLst>
                </p14:cNvPr>
                <p14:cNvContentPartPr/>
                <p14:nvPr/>
              </p14:nvContentPartPr>
              <p14:xfrm>
                <a:off x="3354456" y="4325354"/>
                <a:ext cx="107640" cy="1314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B38F7766-2DE7-6543-A134-5F739ACED61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45456" y="4316714"/>
                  <a:ext cx="125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D4B7AA2B-07EA-7D4A-959C-5DB53F0D9957}"/>
                    </a:ext>
                  </a:extLst>
                </p14:cNvPr>
                <p14:cNvContentPartPr/>
                <p14:nvPr/>
              </p14:nvContentPartPr>
              <p14:xfrm>
                <a:off x="3459936" y="4392674"/>
                <a:ext cx="107640" cy="417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D4B7AA2B-07EA-7D4A-959C-5DB53F0D99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51296" y="4384034"/>
                  <a:ext cx="125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D638B437-EC4B-B947-B548-0CB4BBACB0B1}"/>
                    </a:ext>
                  </a:extLst>
                </p14:cNvPr>
                <p14:cNvContentPartPr/>
                <p14:nvPr/>
              </p14:nvContentPartPr>
              <p14:xfrm>
                <a:off x="3556056" y="4386194"/>
                <a:ext cx="36720" cy="1058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D638B437-EC4B-B947-B548-0CB4BBACB0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47416" y="4377194"/>
                  <a:ext cx="54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A52FA4F-C160-9141-967A-6ED671310723}"/>
                    </a:ext>
                  </a:extLst>
                </p14:cNvPr>
                <p14:cNvContentPartPr/>
                <p14:nvPr/>
              </p14:nvContentPartPr>
              <p14:xfrm>
                <a:off x="3645336" y="4380434"/>
                <a:ext cx="105120" cy="532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A52FA4F-C160-9141-967A-6ED6713107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36336" y="4371434"/>
                  <a:ext cx="122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C203768-05FB-484E-B318-EDD1898D0E50}"/>
                    </a:ext>
                  </a:extLst>
                </p14:cNvPr>
                <p14:cNvContentPartPr/>
                <p14:nvPr/>
              </p14:nvContentPartPr>
              <p14:xfrm>
                <a:off x="3764856" y="4370714"/>
                <a:ext cx="216360" cy="579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C203768-05FB-484E-B318-EDD1898D0E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55856" y="4361714"/>
                  <a:ext cx="234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AB72E49B-2869-E344-A80C-EF4207551F87}"/>
                    </a:ext>
                  </a:extLst>
                </p14:cNvPr>
                <p14:cNvContentPartPr/>
                <p14:nvPr/>
              </p14:nvContentPartPr>
              <p14:xfrm>
                <a:off x="4020456" y="4268834"/>
                <a:ext cx="2160" cy="51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AB72E49B-2869-E344-A80C-EF4207551F8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11456" y="4260194"/>
                  <a:ext cx="19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09CCF7A-2A9C-584B-B9CE-3DAE71F2E5BB}"/>
                    </a:ext>
                  </a:extLst>
                </p14:cNvPr>
                <p14:cNvContentPartPr/>
                <p14:nvPr/>
              </p14:nvContentPartPr>
              <p14:xfrm>
                <a:off x="4020096" y="4371074"/>
                <a:ext cx="65520" cy="55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09CCF7A-2A9C-584B-B9CE-3DAE71F2E5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11456" y="4362074"/>
                  <a:ext cx="83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E92EEE79-9A73-8D44-92B5-B4BA7D77D205}"/>
                    </a:ext>
                  </a:extLst>
                </p14:cNvPr>
                <p14:cNvContentPartPr/>
                <p14:nvPr/>
              </p14:nvContentPartPr>
              <p14:xfrm>
                <a:off x="4118016" y="4331834"/>
                <a:ext cx="178920" cy="784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E92EEE79-9A73-8D44-92B5-B4BA7D77D20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09376" y="4322834"/>
                  <a:ext cx="19656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968C2230-1D6C-3D48-88F6-C94C575EB1B0}"/>
              </a:ext>
            </a:extLst>
          </p:cNvPr>
          <p:cNvGrpSpPr/>
          <p:nvPr/>
        </p:nvGrpSpPr>
        <p:grpSpPr>
          <a:xfrm>
            <a:off x="5156142" y="2190878"/>
            <a:ext cx="5637354" cy="4445407"/>
            <a:chOff x="5156142" y="2190878"/>
            <a:chExt cx="5637354" cy="44454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BE8AE71-8E48-B948-8904-5BD830267B06}"/>
                    </a:ext>
                  </a:extLst>
                </p14:cNvPr>
                <p14:cNvContentPartPr/>
                <p14:nvPr/>
              </p14:nvContentPartPr>
              <p14:xfrm>
                <a:off x="10240824" y="3329872"/>
                <a:ext cx="1080" cy="10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BE8AE71-8E48-B948-8904-5BD830267B0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32184" y="3320872"/>
                  <a:ext cx="1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DC8D21C-CB3C-C64F-90E3-EA154EF6D2F5}"/>
                    </a:ext>
                  </a:extLst>
                </p14:cNvPr>
                <p14:cNvContentPartPr/>
                <p14:nvPr/>
              </p14:nvContentPartPr>
              <p14:xfrm>
                <a:off x="8114287" y="2446118"/>
                <a:ext cx="134640" cy="1661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DC8D21C-CB3C-C64F-90E3-EA154EF6D2F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05647" y="2437478"/>
                  <a:ext cx="152280" cy="16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2CE854A-5F07-EB4D-836A-106D53C294E5}"/>
                    </a:ext>
                  </a:extLst>
                </p14:cNvPr>
                <p14:cNvContentPartPr/>
                <p14:nvPr/>
              </p14:nvContentPartPr>
              <p14:xfrm>
                <a:off x="7854367" y="3828878"/>
                <a:ext cx="2163240" cy="168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2CE854A-5F07-EB4D-836A-106D53C294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45727" y="3820238"/>
                  <a:ext cx="2180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CF9922C-7B34-4744-9C81-19D066A74208}"/>
                    </a:ext>
                  </a:extLst>
                </p14:cNvPr>
                <p14:cNvContentPartPr/>
                <p14:nvPr/>
              </p14:nvContentPartPr>
              <p14:xfrm>
                <a:off x="8282078" y="4686980"/>
                <a:ext cx="108720" cy="18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CF9922C-7B34-4744-9C81-19D066A7420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73078" y="4677980"/>
                  <a:ext cx="12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5E5D64B-4BD5-8949-8231-C16D43989B38}"/>
                    </a:ext>
                  </a:extLst>
                </p14:cNvPr>
                <p14:cNvContentPartPr/>
                <p14:nvPr/>
              </p14:nvContentPartPr>
              <p14:xfrm>
                <a:off x="8655007" y="2796038"/>
                <a:ext cx="23760" cy="25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5E5D64B-4BD5-8949-8231-C16D43989B3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46367" y="2787398"/>
                  <a:ext cx="41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18C36B5-C66B-464D-9F75-4416BAB9D000}"/>
                    </a:ext>
                  </a:extLst>
                </p14:cNvPr>
                <p14:cNvContentPartPr/>
                <p14:nvPr/>
              </p14:nvContentPartPr>
              <p14:xfrm>
                <a:off x="9372127" y="2938598"/>
                <a:ext cx="20160" cy="50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18C36B5-C66B-464D-9F75-4416BAB9D0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63487" y="2929958"/>
                  <a:ext cx="37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CEB360-2330-AB44-9E46-99871A9FC06F}"/>
                    </a:ext>
                  </a:extLst>
                </p14:cNvPr>
                <p14:cNvContentPartPr/>
                <p14:nvPr/>
              </p14:nvContentPartPr>
              <p14:xfrm>
                <a:off x="8674807" y="2745638"/>
                <a:ext cx="53640" cy="64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CEB360-2330-AB44-9E46-99871A9FC0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65807" y="2736998"/>
                  <a:ext cx="71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64BD1BB-9E3D-B845-A81D-B28A8AE62A90}"/>
                    </a:ext>
                  </a:extLst>
                </p14:cNvPr>
                <p14:cNvContentPartPr/>
                <p14:nvPr/>
              </p14:nvContentPartPr>
              <p14:xfrm>
                <a:off x="8645647" y="2726198"/>
                <a:ext cx="82080" cy="98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64BD1BB-9E3D-B845-A81D-B28A8AE62A9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36647" y="2717558"/>
                  <a:ext cx="99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88DDE26-533E-784C-8908-225966AD3A7B}"/>
                    </a:ext>
                  </a:extLst>
                </p14:cNvPr>
                <p14:cNvContentPartPr/>
                <p14:nvPr/>
              </p14:nvContentPartPr>
              <p14:xfrm>
                <a:off x="8646367" y="2788478"/>
                <a:ext cx="48240" cy="1117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88DDE26-533E-784C-8908-225966AD3A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37727" y="2779478"/>
                  <a:ext cx="6588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BDD0780-0AF6-6948-BCA7-AC222DF7A00D}"/>
                    </a:ext>
                  </a:extLst>
                </p14:cNvPr>
                <p14:cNvContentPartPr/>
                <p14:nvPr/>
              </p14:nvContentPartPr>
              <p14:xfrm>
                <a:off x="8351884" y="4802805"/>
                <a:ext cx="112320" cy="9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BDD0780-0AF6-6948-BCA7-AC222DF7A0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42884" y="4793805"/>
                  <a:ext cx="129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990D544-05D0-C24C-AF41-095EC950F124}"/>
                    </a:ext>
                  </a:extLst>
                </p14:cNvPr>
                <p14:cNvContentPartPr/>
                <p14:nvPr/>
              </p14:nvContentPartPr>
              <p14:xfrm>
                <a:off x="8399044" y="4882725"/>
                <a:ext cx="7560" cy="69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990D544-05D0-C24C-AF41-095EC950F12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90404" y="4874085"/>
                  <a:ext cx="25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B040EFA-54CD-784A-8D6F-78C714468644}"/>
                    </a:ext>
                  </a:extLst>
                </p14:cNvPr>
                <p14:cNvContentPartPr/>
                <p14:nvPr/>
              </p14:nvContentPartPr>
              <p14:xfrm>
                <a:off x="8441558" y="4507340"/>
                <a:ext cx="3960" cy="58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B040EFA-54CD-784A-8D6F-78C71446864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32918" y="4498700"/>
                  <a:ext cx="21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FFA60A8-FDF1-C14A-889A-45C2096AD0B3}"/>
                    </a:ext>
                  </a:extLst>
                </p14:cNvPr>
                <p14:cNvContentPartPr/>
                <p14:nvPr/>
              </p14:nvContentPartPr>
              <p14:xfrm>
                <a:off x="9369607" y="2947958"/>
                <a:ext cx="63360" cy="64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FFA60A8-FDF1-C14A-889A-45C2096AD0B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360607" y="2938958"/>
                  <a:ext cx="81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60A2BEC-F66A-F24D-A24A-DD876C33ECD3}"/>
                    </a:ext>
                  </a:extLst>
                </p14:cNvPr>
                <p14:cNvContentPartPr/>
                <p14:nvPr/>
              </p14:nvContentPartPr>
              <p14:xfrm>
                <a:off x="9329647" y="2948318"/>
                <a:ext cx="84960" cy="64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60A2BEC-F66A-F24D-A24A-DD876C33ECD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20647" y="2939678"/>
                  <a:ext cx="102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113C6EC-9F65-754D-BE10-A3A6BF86E942}"/>
                    </a:ext>
                  </a:extLst>
                </p14:cNvPr>
                <p14:cNvContentPartPr/>
                <p14:nvPr/>
              </p14:nvContentPartPr>
              <p14:xfrm>
                <a:off x="9380767" y="2988278"/>
                <a:ext cx="15480" cy="86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113C6EC-9F65-754D-BE10-A3A6BF86E94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72127" y="2979278"/>
                  <a:ext cx="33120" cy="8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73F1881-892E-A945-AD5C-C6E058E247FA}"/>
                    </a:ext>
                  </a:extLst>
                </p14:cNvPr>
                <p14:cNvContentPartPr/>
                <p14:nvPr/>
              </p14:nvContentPartPr>
              <p14:xfrm>
                <a:off x="9516487" y="2774438"/>
                <a:ext cx="81360" cy="78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73F1881-892E-A945-AD5C-C6E058E247F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07487" y="2765798"/>
                  <a:ext cx="99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23BFF73-6CB6-3A4E-ADA8-72362FA4F6F8}"/>
                    </a:ext>
                  </a:extLst>
                </p14:cNvPr>
                <p14:cNvContentPartPr/>
                <p14:nvPr/>
              </p14:nvContentPartPr>
              <p14:xfrm>
                <a:off x="9580927" y="2846798"/>
                <a:ext cx="26640" cy="945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23BFF73-6CB6-3A4E-ADA8-72362FA4F6F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72287" y="2837798"/>
                  <a:ext cx="4428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23917EF-163A-0A45-AA24-C59EC223805A}"/>
                    </a:ext>
                  </a:extLst>
                </p14:cNvPr>
                <p14:cNvContentPartPr/>
                <p14:nvPr/>
              </p14:nvContentPartPr>
              <p14:xfrm>
                <a:off x="8172607" y="2705318"/>
                <a:ext cx="2880" cy="19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23917EF-163A-0A45-AA24-C59EC223805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63967" y="2696678"/>
                  <a:ext cx="20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7A29B8A-85AC-8343-9C54-86C26AC5E878}"/>
                    </a:ext>
                  </a:extLst>
                </p14:cNvPr>
                <p14:cNvContentPartPr/>
                <p14:nvPr/>
              </p14:nvContentPartPr>
              <p14:xfrm>
                <a:off x="8188087" y="2599118"/>
                <a:ext cx="19440" cy="16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7A29B8A-85AC-8343-9C54-86C26AC5E87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79447" y="2590478"/>
                  <a:ext cx="37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20FDC51-C3FC-D741-9A59-71C018D91E57}"/>
                    </a:ext>
                  </a:extLst>
                </p14:cNvPr>
                <p14:cNvContentPartPr/>
                <p14:nvPr/>
              </p14:nvContentPartPr>
              <p14:xfrm>
                <a:off x="8212567" y="2587958"/>
                <a:ext cx="37440" cy="9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20FDC51-C3FC-D741-9A59-71C018D91E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03927" y="2578958"/>
                  <a:ext cx="55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F2C10F2-BE19-874E-BB2C-AB9674DDF023}"/>
                    </a:ext>
                  </a:extLst>
                </p14:cNvPr>
                <p14:cNvContentPartPr/>
                <p14:nvPr/>
              </p14:nvContentPartPr>
              <p14:xfrm>
                <a:off x="8268727" y="2579678"/>
                <a:ext cx="50760" cy="46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F2C10F2-BE19-874E-BB2C-AB9674DDF02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59727" y="2571038"/>
                  <a:ext cx="68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74A8B05-19DD-024C-A0CF-274991648E6A}"/>
                    </a:ext>
                  </a:extLst>
                </p14:cNvPr>
                <p14:cNvContentPartPr/>
                <p14:nvPr/>
              </p14:nvContentPartPr>
              <p14:xfrm>
                <a:off x="8330647" y="2683358"/>
                <a:ext cx="16200" cy="23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74A8B05-19DD-024C-A0CF-274991648E6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21647" y="2674718"/>
                  <a:ext cx="33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6212D79-785F-F44E-A562-A7B97A16AA57}"/>
                    </a:ext>
                  </a:extLst>
                </p14:cNvPr>
                <p14:cNvContentPartPr/>
                <p14:nvPr/>
              </p14:nvContentPartPr>
              <p14:xfrm>
                <a:off x="8360527" y="2749958"/>
                <a:ext cx="33480" cy="42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6212D79-785F-F44E-A562-A7B97A16AA5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51527" y="2740958"/>
                  <a:ext cx="51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0BEB1F5-711E-824D-B1AF-DD2E9A53043A}"/>
                    </a:ext>
                  </a:extLst>
                </p14:cNvPr>
                <p14:cNvContentPartPr/>
                <p14:nvPr/>
              </p14:nvContentPartPr>
              <p14:xfrm>
                <a:off x="8424967" y="2762198"/>
                <a:ext cx="62280" cy="44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0BEB1F5-711E-824D-B1AF-DD2E9A53043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16327" y="2753198"/>
                  <a:ext cx="79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C307CA8-518A-EA46-A56F-3B221BA19901}"/>
                    </a:ext>
                  </a:extLst>
                </p14:cNvPr>
                <p14:cNvContentPartPr/>
                <p14:nvPr/>
              </p14:nvContentPartPr>
              <p14:xfrm>
                <a:off x="8541967" y="2729078"/>
                <a:ext cx="105120" cy="33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C307CA8-518A-EA46-A56F-3B221BA199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32967" y="2720078"/>
                  <a:ext cx="122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510F27C-69AD-0B4E-835D-48C4C93BF61C}"/>
                    </a:ext>
                  </a:extLst>
                </p14:cNvPr>
                <p14:cNvContentPartPr/>
                <p14:nvPr/>
              </p14:nvContentPartPr>
              <p14:xfrm>
                <a:off x="8669047" y="2775518"/>
                <a:ext cx="105120" cy="67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510F27C-69AD-0B4E-835D-48C4C93BF61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60047" y="2766878"/>
                  <a:ext cx="122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3F9336E-FBF3-6748-A21C-6BD664E1436A}"/>
                    </a:ext>
                  </a:extLst>
                </p14:cNvPr>
                <p14:cNvContentPartPr/>
                <p14:nvPr/>
              </p14:nvContentPartPr>
              <p14:xfrm>
                <a:off x="8804767" y="2868398"/>
                <a:ext cx="59040" cy="43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3F9336E-FBF3-6748-A21C-6BD664E1436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96127" y="2859758"/>
                  <a:ext cx="76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91A123B-D47A-E348-9844-1F43E73F17FD}"/>
                    </a:ext>
                  </a:extLst>
                </p14:cNvPr>
                <p14:cNvContentPartPr/>
                <p14:nvPr/>
              </p14:nvContentPartPr>
              <p14:xfrm>
                <a:off x="8883607" y="2969198"/>
                <a:ext cx="14400" cy="28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91A123B-D47A-E348-9844-1F43E73F17F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74967" y="2960558"/>
                  <a:ext cx="32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9CED786-39F8-BA4D-B802-B49623B18109}"/>
                    </a:ext>
                  </a:extLst>
                </p14:cNvPr>
                <p14:cNvContentPartPr/>
                <p14:nvPr/>
              </p14:nvContentPartPr>
              <p14:xfrm>
                <a:off x="8882167" y="3044438"/>
                <a:ext cx="55800" cy="20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9CED786-39F8-BA4D-B802-B49623B1810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73527" y="3035438"/>
                  <a:ext cx="7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12BD068-FDA6-7F45-B8C4-E8A8487E6624}"/>
                    </a:ext>
                  </a:extLst>
                </p14:cNvPr>
                <p14:cNvContentPartPr/>
                <p14:nvPr/>
              </p14:nvContentPartPr>
              <p14:xfrm>
                <a:off x="8963887" y="2968838"/>
                <a:ext cx="78120" cy="80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12BD068-FDA6-7F45-B8C4-E8A8487E662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54887" y="2960198"/>
                  <a:ext cx="95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AF657A5-B77A-754F-94C2-F49BC791CA19}"/>
                    </a:ext>
                  </a:extLst>
                </p14:cNvPr>
                <p14:cNvContentPartPr/>
                <p14:nvPr/>
              </p14:nvContentPartPr>
              <p14:xfrm>
                <a:off x="9057127" y="2924918"/>
                <a:ext cx="53640" cy="8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AF657A5-B77A-754F-94C2-F49BC791CA1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48487" y="2916278"/>
                  <a:ext cx="71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A87196B-2C74-EA47-88E1-EB6A1CC5B1A9}"/>
                    </a:ext>
                  </a:extLst>
                </p14:cNvPr>
                <p14:cNvContentPartPr/>
                <p14:nvPr/>
              </p14:nvContentPartPr>
              <p14:xfrm>
                <a:off x="9166927" y="2942558"/>
                <a:ext cx="60120" cy="95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A87196B-2C74-EA47-88E1-EB6A1CC5B1A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58287" y="2933558"/>
                  <a:ext cx="77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DF7907F-4F54-8346-945A-82D050C9BF73}"/>
                    </a:ext>
                  </a:extLst>
                </p14:cNvPr>
                <p14:cNvContentPartPr/>
                <p14:nvPr/>
              </p14:nvContentPartPr>
              <p14:xfrm>
                <a:off x="9229567" y="3055958"/>
                <a:ext cx="66240" cy="26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DF7907F-4F54-8346-945A-82D050C9BF7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20567" y="3046958"/>
                  <a:ext cx="83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4DE68D-5FB2-D642-ACC3-C282EB7B5042}"/>
                    </a:ext>
                  </a:extLst>
                </p14:cNvPr>
                <p14:cNvContentPartPr/>
                <p14:nvPr/>
              </p14:nvContentPartPr>
              <p14:xfrm>
                <a:off x="9328207" y="2970998"/>
                <a:ext cx="34560" cy="87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4DE68D-5FB2-D642-ACC3-C282EB7B504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319207" y="2962358"/>
                  <a:ext cx="52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846E5FB-5F5E-1E4F-9264-09C3FE55B82F}"/>
                    </a:ext>
                  </a:extLst>
                </p14:cNvPr>
                <p14:cNvContentPartPr/>
                <p14:nvPr/>
              </p14:nvContentPartPr>
              <p14:xfrm>
                <a:off x="9366727" y="2878478"/>
                <a:ext cx="24120" cy="15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846E5FB-5F5E-1E4F-9264-09C3FE55B82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357727" y="2869478"/>
                  <a:ext cx="41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58131DC-BCC2-9342-9588-9F8590EBECDA}"/>
                    </a:ext>
                  </a:extLst>
                </p14:cNvPr>
                <p14:cNvContentPartPr/>
                <p14:nvPr/>
              </p14:nvContentPartPr>
              <p14:xfrm>
                <a:off x="9456367" y="2790638"/>
                <a:ext cx="158400" cy="41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58131DC-BCC2-9342-9588-9F8590EBECD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447367" y="2781638"/>
                  <a:ext cx="176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737906F-5957-FA48-8CFE-7E1C87962B92}"/>
                    </a:ext>
                  </a:extLst>
                </p14:cNvPr>
                <p14:cNvContentPartPr/>
                <p14:nvPr/>
              </p14:nvContentPartPr>
              <p14:xfrm>
                <a:off x="9631687" y="2751758"/>
                <a:ext cx="86400" cy="45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737906F-5957-FA48-8CFE-7E1C87962B9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22687" y="2743118"/>
                  <a:ext cx="104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16881D8-A5D8-724C-8D02-E1AE9B3C2FC5}"/>
                    </a:ext>
                  </a:extLst>
                </p14:cNvPr>
                <p14:cNvContentPartPr/>
                <p14:nvPr/>
              </p14:nvContentPartPr>
              <p14:xfrm>
                <a:off x="9767767" y="2612798"/>
                <a:ext cx="82080" cy="101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16881D8-A5D8-724C-8D02-E1AE9B3C2FC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759127" y="2603798"/>
                  <a:ext cx="99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9686E35-64B2-E845-8889-919DCD3E766B}"/>
                    </a:ext>
                  </a:extLst>
                </p14:cNvPr>
                <p14:cNvContentPartPr/>
                <p14:nvPr/>
              </p14:nvContentPartPr>
              <p14:xfrm>
                <a:off x="9854527" y="2410478"/>
                <a:ext cx="9720" cy="145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9686E35-64B2-E845-8889-919DCD3E766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845527" y="2401838"/>
                  <a:ext cx="27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2F351F0-9F1A-554B-B8D6-23ED1BF4310E}"/>
                    </a:ext>
                  </a:extLst>
                </p14:cNvPr>
                <p14:cNvContentPartPr/>
                <p14:nvPr/>
              </p14:nvContentPartPr>
              <p14:xfrm>
                <a:off x="9866047" y="2337398"/>
                <a:ext cx="33120" cy="46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2F351F0-9F1A-554B-B8D6-23ED1BF4310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857047" y="2328758"/>
                  <a:ext cx="50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CB1753F-5499-6847-9A4E-E45E211F32DF}"/>
                    </a:ext>
                  </a:extLst>
                </p14:cNvPr>
                <p14:cNvContentPartPr/>
                <p14:nvPr/>
              </p14:nvContentPartPr>
              <p14:xfrm>
                <a:off x="10002127" y="2190878"/>
                <a:ext cx="49680" cy="67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CB1753F-5499-6847-9A4E-E45E211F32D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993487" y="2182238"/>
                  <a:ext cx="67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4A7BE77-A741-BB43-B9C3-BC57A6D7F903}"/>
                    </a:ext>
                  </a:extLst>
                </p14:cNvPr>
                <p14:cNvContentPartPr/>
                <p14:nvPr/>
              </p14:nvContentPartPr>
              <p14:xfrm>
                <a:off x="10070904" y="3463072"/>
                <a:ext cx="164160" cy="161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4A7BE77-A741-BB43-B9C3-BC57A6D7F90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62264" y="3454432"/>
                  <a:ext cx="181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2A262B0-3A68-324C-90ED-5A78C76551F9}"/>
                    </a:ext>
                  </a:extLst>
                </p14:cNvPr>
                <p14:cNvContentPartPr/>
                <p14:nvPr/>
              </p14:nvContentPartPr>
              <p14:xfrm>
                <a:off x="8867764" y="4581405"/>
                <a:ext cx="83520" cy="7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2A262B0-3A68-324C-90ED-5A78C76551F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58764" y="4572765"/>
                  <a:ext cx="101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38A1864-BDE8-1B44-A76A-C5463EBD790D}"/>
                    </a:ext>
                  </a:extLst>
                </p14:cNvPr>
                <p14:cNvContentPartPr/>
                <p14:nvPr/>
              </p14:nvContentPartPr>
              <p14:xfrm>
                <a:off x="8880364" y="4506885"/>
                <a:ext cx="32760" cy="244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38A1864-BDE8-1B44-A76A-C5463EBD790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71364" y="4498245"/>
                  <a:ext cx="50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E7AB2E5-DBA4-9043-BE55-84531A59A753}"/>
                    </a:ext>
                  </a:extLst>
                </p14:cNvPr>
                <p14:cNvContentPartPr/>
                <p14:nvPr/>
              </p14:nvContentPartPr>
              <p14:xfrm>
                <a:off x="8947324" y="4684725"/>
                <a:ext cx="62280" cy="9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E7AB2E5-DBA4-9043-BE55-84531A59A75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38324" y="4675725"/>
                  <a:ext cx="79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59B85CD-2875-344F-B600-3DB98B92CC79}"/>
                    </a:ext>
                  </a:extLst>
                </p14:cNvPr>
                <p14:cNvContentPartPr/>
                <p14:nvPr/>
              </p14:nvContentPartPr>
              <p14:xfrm>
                <a:off x="8988364" y="4753125"/>
                <a:ext cx="6480" cy="56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59B85CD-2875-344F-B600-3DB98B92CC7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79724" y="4744125"/>
                  <a:ext cx="24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393E70E-9C57-2141-A2F6-3F6DB865F41D}"/>
                    </a:ext>
                  </a:extLst>
                </p14:cNvPr>
                <p14:cNvContentPartPr/>
                <p14:nvPr/>
              </p14:nvContentPartPr>
              <p14:xfrm>
                <a:off x="9265924" y="4469445"/>
                <a:ext cx="35640" cy="167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393E70E-9C57-2141-A2F6-3F6DB865F41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57284" y="4460805"/>
                  <a:ext cx="53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010C56-7A1F-E949-ACAE-119A4DB4FDAC}"/>
                    </a:ext>
                  </a:extLst>
                </p14:cNvPr>
                <p14:cNvContentPartPr/>
                <p14:nvPr/>
              </p14:nvContentPartPr>
              <p14:xfrm>
                <a:off x="9345124" y="4563765"/>
                <a:ext cx="82440" cy="8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010C56-7A1F-E949-ACAE-119A4DB4FDA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36484" y="4555125"/>
                  <a:ext cx="100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8A74D68-F842-1448-BB87-D356FF1F2C0A}"/>
                    </a:ext>
                  </a:extLst>
                </p14:cNvPr>
                <p14:cNvContentPartPr/>
                <p14:nvPr/>
              </p14:nvContentPartPr>
              <p14:xfrm>
                <a:off x="9398764" y="4672845"/>
                <a:ext cx="9000" cy="41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8A74D68-F842-1448-BB87-D356FF1F2C0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89764" y="4664205"/>
                  <a:ext cx="26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CCBA48C-0292-0D42-8772-C24C5574263E}"/>
                    </a:ext>
                  </a:extLst>
                </p14:cNvPr>
                <p14:cNvContentPartPr/>
                <p14:nvPr/>
              </p14:nvContentPartPr>
              <p14:xfrm>
                <a:off x="8244964" y="5260005"/>
                <a:ext cx="235080" cy="1167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CCBA48C-0292-0D42-8772-C24C5574263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235964" y="5251365"/>
                  <a:ext cx="252720" cy="11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CDC61EF-B7C4-A24B-BFF2-C6ED414920BB}"/>
                    </a:ext>
                  </a:extLst>
                </p14:cNvPr>
                <p14:cNvContentPartPr/>
                <p14:nvPr/>
              </p14:nvContentPartPr>
              <p14:xfrm>
                <a:off x="8901604" y="5167485"/>
                <a:ext cx="171720" cy="13028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CDC61EF-B7C4-A24B-BFF2-C6ED414920B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892604" y="5158485"/>
                  <a:ext cx="189360" cy="13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F410F9D-1252-154E-968C-249519253F26}"/>
                    </a:ext>
                  </a:extLst>
                </p14:cNvPr>
                <p14:cNvContentPartPr/>
                <p14:nvPr/>
              </p14:nvContentPartPr>
              <p14:xfrm>
                <a:off x="9353764" y="5119965"/>
                <a:ext cx="210240" cy="1212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F410F9D-1252-154E-968C-249519253F2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344764" y="5111325"/>
                  <a:ext cx="227880" cy="12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D24F70E-FAC8-F74E-ADC6-99FA8A7021FF}"/>
                    </a:ext>
                  </a:extLst>
                </p14:cNvPr>
                <p14:cNvContentPartPr/>
                <p14:nvPr/>
              </p14:nvContentPartPr>
              <p14:xfrm>
                <a:off x="8160398" y="4605260"/>
                <a:ext cx="7560" cy="198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D24F70E-FAC8-F74E-ADC6-99FA8A7021F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51758" y="4596620"/>
                  <a:ext cx="25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24126CE-621E-AF4C-9766-D192113DFB7F}"/>
                    </a:ext>
                  </a:extLst>
                </p14:cNvPr>
                <p14:cNvContentPartPr/>
                <p14:nvPr/>
              </p14:nvContentPartPr>
              <p14:xfrm>
                <a:off x="8112124" y="5056965"/>
                <a:ext cx="15120" cy="1335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24126CE-621E-AF4C-9766-D192113DFB7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03484" y="5047965"/>
                  <a:ext cx="32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BC909DD-29BA-D642-9526-27ED8251726B}"/>
                    </a:ext>
                  </a:extLst>
                </p14:cNvPr>
                <p14:cNvContentPartPr/>
                <p14:nvPr/>
              </p14:nvContentPartPr>
              <p14:xfrm>
                <a:off x="8044084" y="5332005"/>
                <a:ext cx="36360" cy="2012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BC909DD-29BA-D642-9526-27ED8251726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35084" y="5323365"/>
                  <a:ext cx="54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36AAABE-AEE5-2F41-A26E-718996B4B08C}"/>
                    </a:ext>
                  </a:extLst>
                </p14:cNvPr>
                <p14:cNvContentPartPr/>
                <p14:nvPr/>
              </p14:nvContentPartPr>
              <p14:xfrm>
                <a:off x="8014204" y="5627565"/>
                <a:ext cx="22320" cy="2289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36AAABE-AEE5-2F41-A26E-718996B4B08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05564" y="5618565"/>
                  <a:ext cx="39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71357C2-7469-CF49-8044-0698063D50F8}"/>
                    </a:ext>
                  </a:extLst>
                </p14:cNvPr>
                <p14:cNvContentPartPr/>
                <p14:nvPr/>
              </p14:nvContentPartPr>
              <p14:xfrm>
                <a:off x="8048764" y="6055605"/>
                <a:ext cx="17280" cy="442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71357C2-7469-CF49-8044-0698063D50F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39764" y="6046605"/>
                  <a:ext cx="34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89DEFA6-2F66-B545-BCC6-AFAC39D5A28A}"/>
                    </a:ext>
                  </a:extLst>
                </p14:cNvPr>
                <p14:cNvContentPartPr/>
                <p14:nvPr/>
              </p14:nvContentPartPr>
              <p14:xfrm>
                <a:off x="8031844" y="6202845"/>
                <a:ext cx="12240" cy="1497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89DEFA6-2F66-B545-BCC6-AFAC39D5A28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023204" y="6193845"/>
                  <a:ext cx="29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CF1C01B-37A8-EE4C-B1D7-F93502B68B9F}"/>
                    </a:ext>
                  </a:extLst>
                </p14:cNvPr>
                <p14:cNvContentPartPr/>
                <p14:nvPr/>
              </p14:nvContentPartPr>
              <p14:xfrm>
                <a:off x="8018884" y="6462045"/>
                <a:ext cx="41400" cy="432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CF1C01B-37A8-EE4C-B1D7-F93502B68B9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009884" y="6453045"/>
                  <a:ext cx="59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1767D53-4C67-DC49-A8FB-3085AD56620D}"/>
                    </a:ext>
                  </a:extLst>
                </p14:cNvPr>
                <p14:cNvContentPartPr/>
                <p14:nvPr/>
              </p14:nvContentPartPr>
              <p14:xfrm>
                <a:off x="8194204" y="6545565"/>
                <a:ext cx="227880" cy="108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1767D53-4C67-DC49-A8FB-3085AD56620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185204" y="6536925"/>
                  <a:ext cx="245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EBD6D35-0DE9-2246-814F-60BE416F01CF}"/>
                    </a:ext>
                  </a:extLst>
                </p14:cNvPr>
                <p14:cNvContentPartPr/>
                <p14:nvPr/>
              </p14:nvContentPartPr>
              <p14:xfrm>
                <a:off x="8455564" y="6340365"/>
                <a:ext cx="49320" cy="2124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EBD6D35-0DE9-2246-814F-60BE416F01C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446564" y="6331725"/>
                  <a:ext cx="66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561B9BF-09B2-C744-AC23-DD2FA31C9F97}"/>
                    </a:ext>
                  </a:extLst>
                </p14:cNvPr>
                <p14:cNvContentPartPr/>
                <p14:nvPr/>
              </p14:nvContentPartPr>
              <p14:xfrm>
                <a:off x="8524684" y="6039765"/>
                <a:ext cx="3240" cy="1278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561B9BF-09B2-C744-AC23-DD2FA31C9F9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515684" y="6031125"/>
                  <a:ext cx="20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1D3A85E-B419-5C4D-9C80-1B08FF8C3D23}"/>
                    </a:ext>
                  </a:extLst>
                </p14:cNvPr>
                <p14:cNvContentPartPr/>
                <p14:nvPr/>
              </p14:nvContentPartPr>
              <p14:xfrm>
                <a:off x="8529724" y="5769405"/>
                <a:ext cx="20520" cy="1551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1D3A85E-B419-5C4D-9C80-1B08FF8C3D2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521084" y="5760765"/>
                  <a:ext cx="38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A3D0D69-0AFC-EC4F-A55D-52B34B40F0A8}"/>
                    </a:ext>
                  </a:extLst>
                </p14:cNvPr>
                <p14:cNvContentPartPr/>
                <p14:nvPr/>
              </p14:nvContentPartPr>
              <p14:xfrm>
                <a:off x="8556724" y="5478525"/>
                <a:ext cx="29520" cy="2422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A3D0D69-0AFC-EC4F-A55D-52B34B40F0A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548084" y="5469885"/>
                  <a:ext cx="47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58D38D8-8843-F24B-B399-E2371E24F771}"/>
                    </a:ext>
                  </a:extLst>
                </p14:cNvPr>
                <p14:cNvContentPartPr/>
                <p14:nvPr/>
              </p14:nvContentPartPr>
              <p14:xfrm>
                <a:off x="8529004" y="4932765"/>
                <a:ext cx="29880" cy="409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58D38D8-8843-F24B-B399-E2371E24F77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520364" y="4923765"/>
                  <a:ext cx="475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36FA942-1EFE-FF4B-AEC1-3EF66D8EAC4E}"/>
                    </a:ext>
                  </a:extLst>
                </p14:cNvPr>
                <p14:cNvContentPartPr/>
                <p14:nvPr/>
              </p14:nvContentPartPr>
              <p14:xfrm>
                <a:off x="8522884" y="4809285"/>
                <a:ext cx="10440" cy="662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36FA942-1EFE-FF4B-AEC1-3EF66D8EAC4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14244" y="4800285"/>
                  <a:ext cx="28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D4BF116-E79E-D642-B84E-2E29A1047383}"/>
                    </a:ext>
                  </a:extLst>
                </p14:cNvPr>
                <p14:cNvContentPartPr/>
                <p14:nvPr/>
              </p14:nvContentPartPr>
              <p14:xfrm>
                <a:off x="8559278" y="4538300"/>
                <a:ext cx="6480" cy="1450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D4BF116-E79E-D642-B84E-2E29A104738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50278" y="4529660"/>
                  <a:ext cx="24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FB149BC-66F1-3F49-BB3E-728B7C045F63}"/>
                    </a:ext>
                  </a:extLst>
                </p14:cNvPr>
                <p14:cNvContentPartPr/>
                <p14:nvPr/>
              </p14:nvContentPartPr>
              <p14:xfrm>
                <a:off x="8195678" y="4467740"/>
                <a:ext cx="11880" cy="24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FB149BC-66F1-3F49-BB3E-728B7C045F6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187038" y="4458740"/>
                  <a:ext cx="29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3F985FC-2065-8D4B-9C62-23FFD1C5173E}"/>
                    </a:ext>
                  </a:extLst>
                </p14:cNvPr>
                <p14:cNvContentPartPr/>
                <p14:nvPr/>
              </p14:nvContentPartPr>
              <p14:xfrm>
                <a:off x="8197478" y="4560620"/>
                <a:ext cx="1080" cy="414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3F985FC-2065-8D4B-9C62-23FFD1C5173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188478" y="4551620"/>
                  <a:ext cx="1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0738E9D-0815-6B42-B48A-BF9281917F2E}"/>
                    </a:ext>
                  </a:extLst>
                </p14:cNvPr>
                <p14:cNvContentPartPr/>
                <p14:nvPr/>
              </p14:nvContentPartPr>
              <p14:xfrm>
                <a:off x="9141724" y="4581045"/>
                <a:ext cx="31680" cy="6811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0738E9D-0815-6B42-B48A-BF9281917F2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132724" y="4572045"/>
                  <a:ext cx="4932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CE00B86-5882-C64A-9788-23793AA27BFB}"/>
                    </a:ext>
                  </a:extLst>
                </p14:cNvPr>
                <p14:cNvContentPartPr/>
                <p14:nvPr/>
              </p14:nvContentPartPr>
              <p14:xfrm>
                <a:off x="9125524" y="5335605"/>
                <a:ext cx="40320" cy="2797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CE00B86-5882-C64A-9788-23793AA27BF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16524" y="5326605"/>
                  <a:ext cx="57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D4463D2-F449-0F41-8F49-F71EB51CA3F2}"/>
                    </a:ext>
                  </a:extLst>
                </p14:cNvPr>
                <p14:cNvContentPartPr/>
                <p14:nvPr/>
              </p14:nvContentPartPr>
              <p14:xfrm>
                <a:off x="9102124" y="5737005"/>
                <a:ext cx="57240" cy="2804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D4463D2-F449-0F41-8F49-F71EB51CA3F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093484" y="5728005"/>
                  <a:ext cx="74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8BDE126-F664-0449-9F08-E0996F4EB159}"/>
                    </a:ext>
                  </a:extLst>
                </p14:cNvPr>
                <p14:cNvContentPartPr/>
                <p14:nvPr/>
              </p14:nvContentPartPr>
              <p14:xfrm>
                <a:off x="9162964" y="6105645"/>
                <a:ext cx="14760" cy="2170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8BDE126-F664-0449-9F08-E0996F4EB15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153964" y="6097005"/>
                  <a:ext cx="32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F43F2F9-A48C-604A-A7D3-F31328956E1C}"/>
                    </a:ext>
                  </a:extLst>
                </p14:cNvPr>
                <p14:cNvContentPartPr/>
                <p14:nvPr/>
              </p14:nvContentPartPr>
              <p14:xfrm>
                <a:off x="9150724" y="6415605"/>
                <a:ext cx="3240" cy="626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F43F2F9-A48C-604A-A7D3-F31328956E1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142084" y="6406605"/>
                  <a:ext cx="20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AE4ADFD6-8C23-B44D-80BA-3EA0BF53F235}"/>
                    </a:ext>
                  </a:extLst>
                </p14:cNvPr>
                <p14:cNvContentPartPr/>
                <p14:nvPr/>
              </p14:nvContentPartPr>
              <p14:xfrm>
                <a:off x="9131644" y="6547005"/>
                <a:ext cx="6120" cy="313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AE4ADFD6-8C23-B44D-80BA-3EA0BF53F23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123004" y="6538365"/>
                  <a:ext cx="23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77AC5E4-3F6A-E94E-9D91-1D298BF5D85A}"/>
                    </a:ext>
                  </a:extLst>
                </p14:cNvPr>
                <p14:cNvContentPartPr/>
                <p14:nvPr/>
              </p14:nvContentPartPr>
              <p14:xfrm>
                <a:off x="8765164" y="6618645"/>
                <a:ext cx="168120" cy="86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77AC5E4-3F6A-E94E-9D91-1D298BF5D8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56524" y="6610005"/>
                  <a:ext cx="185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9C9AC79-D0A1-A441-83DF-088FBE98BA39}"/>
                    </a:ext>
                  </a:extLst>
                </p14:cNvPr>
                <p14:cNvContentPartPr/>
                <p14:nvPr/>
              </p14:nvContentPartPr>
              <p14:xfrm>
                <a:off x="8742124" y="6055965"/>
                <a:ext cx="31680" cy="5162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9C9AC79-D0A1-A441-83DF-088FBE98BA3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733484" y="6047325"/>
                  <a:ext cx="493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A0A3598-D064-AC4C-AECA-32A7A515CD9F}"/>
                    </a:ext>
                  </a:extLst>
                </p14:cNvPr>
                <p14:cNvContentPartPr/>
                <p14:nvPr/>
              </p14:nvContentPartPr>
              <p14:xfrm>
                <a:off x="8740324" y="5801805"/>
                <a:ext cx="7200" cy="1602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A0A3598-D064-AC4C-AECA-32A7A515CD9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31684" y="5793165"/>
                  <a:ext cx="24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2685B53-D84E-2947-AF7F-ACC33F8687B7}"/>
                    </a:ext>
                  </a:extLst>
                </p14:cNvPr>
                <p14:cNvContentPartPr/>
                <p14:nvPr/>
              </p14:nvContentPartPr>
              <p14:xfrm>
                <a:off x="8770204" y="5309685"/>
                <a:ext cx="2520" cy="1342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2685B53-D84E-2947-AF7F-ACC33F8687B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61204" y="5301045"/>
                  <a:ext cx="20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4960DBC-F944-764F-A65F-CD39E77D485F}"/>
                    </a:ext>
                  </a:extLst>
                </p14:cNvPr>
                <p14:cNvContentPartPr/>
                <p14:nvPr/>
              </p14:nvContentPartPr>
              <p14:xfrm>
                <a:off x="8756884" y="5019525"/>
                <a:ext cx="12600" cy="189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4960DBC-F944-764F-A65F-CD39E77D485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48244" y="5010525"/>
                  <a:ext cx="30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9CCC4A1-3092-6F42-A82B-C44D53805CDC}"/>
                    </a:ext>
                  </a:extLst>
                </p14:cNvPr>
                <p14:cNvContentPartPr/>
                <p14:nvPr/>
              </p14:nvContentPartPr>
              <p14:xfrm>
                <a:off x="8720524" y="4761045"/>
                <a:ext cx="11520" cy="1191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9CCC4A1-3092-6F42-A82B-C44D53805CD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11524" y="4752405"/>
                  <a:ext cx="29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56E9EE3-37B3-9447-AFB4-24795A401BB4}"/>
                    </a:ext>
                  </a:extLst>
                </p14:cNvPr>
                <p14:cNvContentPartPr/>
                <p14:nvPr/>
              </p14:nvContentPartPr>
              <p14:xfrm>
                <a:off x="8711884" y="4607325"/>
                <a:ext cx="9720" cy="543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56E9EE3-37B3-9447-AFB4-24795A401BB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02884" y="4598325"/>
                  <a:ext cx="27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D71C53B-3223-6148-80ED-304D1FEC8558}"/>
                    </a:ext>
                  </a:extLst>
                </p14:cNvPr>
                <p14:cNvContentPartPr/>
                <p14:nvPr/>
              </p14:nvContentPartPr>
              <p14:xfrm>
                <a:off x="9103927" y="3876758"/>
                <a:ext cx="2160" cy="410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D71C53B-3223-6148-80ED-304D1FEC855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94927" y="3868118"/>
                  <a:ext cx="19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2790B5E-A065-AA49-806C-EA691F867C7A}"/>
                    </a:ext>
                  </a:extLst>
                </p14:cNvPr>
                <p14:cNvContentPartPr/>
                <p14:nvPr/>
              </p14:nvContentPartPr>
              <p14:xfrm>
                <a:off x="9594604" y="4597965"/>
                <a:ext cx="30240" cy="322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2790B5E-A065-AA49-806C-EA691F867C7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85604" y="4588965"/>
                  <a:ext cx="478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6829329-389B-874E-A269-3A1D3356D35F}"/>
                    </a:ext>
                  </a:extLst>
                </p14:cNvPr>
                <p14:cNvContentPartPr/>
                <p14:nvPr/>
              </p14:nvContentPartPr>
              <p14:xfrm>
                <a:off x="9603604" y="5057685"/>
                <a:ext cx="112320" cy="5727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6829329-389B-874E-A269-3A1D3356D35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594604" y="5049045"/>
                  <a:ext cx="12996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ECC94DD-D0B3-4F4D-A1E5-07274AC2377C}"/>
                    </a:ext>
                  </a:extLst>
                </p14:cNvPr>
                <p14:cNvContentPartPr/>
                <p14:nvPr/>
              </p14:nvContentPartPr>
              <p14:xfrm>
                <a:off x="9762724" y="5898645"/>
                <a:ext cx="56520" cy="6915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ECC94DD-D0B3-4F4D-A1E5-07274AC2377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753724" y="5890005"/>
                  <a:ext cx="7416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32DBF40-767A-2E4E-83CA-64F0D576E98A}"/>
                    </a:ext>
                  </a:extLst>
                </p14:cNvPr>
                <p14:cNvContentPartPr/>
                <p14:nvPr/>
              </p14:nvContentPartPr>
              <p14:xfrm>
                <a:off x="9604684" y="6622605"/>
                <a:ext cx="198720" cy="136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32DBF40-767A-2E4E-83CA-64F0D576E98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595684" y="6613605"/>
                  <a:ext cx="216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CACAC29-B562-4249-9EAA-021D64ADF2BA}"/>
                    </a:ext>
                  </a:extLst>
                </p14:cNvPr>
                <p14:cNvContentPartPr/>
                <p14:nvPr/>
              </p14:nvContentPartPr>
              <p14:xfrm>
                <a:off x="9531244" y="6611805"/>
                <a:ext cx="16920" cy="18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CACAC29-B562-4249-9EAA-021D64ADF2B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522244" y="6603165"/>
                  <a:ext cx="34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08303AB-A06E-0342-9B7D-C37B9970863A}"/>
                    </a:ext>
                  </a:extLst>
                </p14:cNvPr>
                <p14:cNvContentPartPr/>
                <p14:nvPr/>
              </p14:nvContentPartPr>
              <p14:xfrm>
                <a:off x="9444124" y="6516045"/>
                <a:ext cx="34200" cy="795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08303AB-A06E-0342-9B7D-C37B9970863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435124" y="6507405"/>
                  <a:ext cx="51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C1E5A7D-6F1D-4842-A898-9B27A9A56527}"/>
                    </a:ext>
                  </a:extLst>
                </p14:cNvPr>
                <p14:cNvContentPartPr/>
                <p14:nvPr/>
              </p14:nvContentPartPr>
              <p14:xfrm>
                <a:off x="9303724" y="6069285"/>
                <a:ext cx="76320" cy="2952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C1E5A7D-6F1D-4842-A898-9B27A9A5652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94724" y="6060645"/>
                  <a:ext cx="93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B0E48D7-65A8-A041-8336-5099EAD921FD}"/>
                    </a:ext>
                  </a:extLst>
                </p14:cNvPr>
                <p14:cNvContentPartPr/>
                <p14:nvPr/>
              </p14:nvContentPartPr>
              <p14:xfrm>
                <a:off x="9239284" y="5298885"/>
                <a:ext cx="11520" cy="4316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B0E48D7-65A8-A041-8336-5099EAD921F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30644" y="5289885"/>
                  <a:ext cx="291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4F1D75F-8325-F84F-9609-BB6EFE91D351}"/>
                    </a:ext>
                  </a:extLst>
                </p14:cNvPr>
                <p14:cNvContentPartPr/>
                <p14:nvPr/>
              </p14:nvContentPartPr>
              <p14:xfrm>
                <a:off x="9146764" y="4680405"/>
                <a:ext cx="39240" cy="3438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4F1D75F-8325-F84F-9609-BB6EFE91D35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137764" y="4671405"/>
                  <a:ext cx="568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9A9A905-C997-8D48-80D4-AFD811B0DBA3}"/>
                    </a:ext>
                  </a:extLst>
                </p14:cNvPr>
                <p14:cNvContentPartPr/>
                <p14:nvPr/>
              </p14:nvContentPartPr>
              <p14:xfrm>
                <a:off x="9550293" y="3856863"/>
                <a:ext cx="1080" cy="424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9A9A905-C997-8D48-80D4-AFD811B0DBA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41293" y="3847863"/>
                  <a:ext cx="18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D19C44F-6369-EA4C-9C7A-659576E4424C}"/>
                    </a:ext>
                  </a:extLst>
                </p14:cNvPr>
                <p14:cNvContentPartPr/>
                <p14:nvPr/>
              </p14:nvContentPartPr>
              <p14:xfrm>
                <a:off x="8307964" y="4635765"/>
                <a:ext cx="37800" cy="1944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D19C44F-6369-EA4C-9C7A-659576E4424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299324" y="4626765"/>
                  <a:ext cx="55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B0501F7-3024-7C45-914B-3027553235ED}"/>
                    </a:ext>
                  </a:extLst>
                </p14:cNvPr>
                <p14:cNvContentPartPr/>
                <p14:nvPr/>
              </p14:nvContentPartPr>
              <p14:xfrm>
                <a:off x="8192044" y="4699485"/>
                <a:ext cx="6120" cy="1234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B0501F7-3024-7C45-914B-3027553235E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183044" y="4690845"/>
                  <a:ext cx="23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2BECE36D-8AD2-6E4A-9E92-5061712CFDD3}"/>
                    </a:ext>
                  </a:extLst>
                </p14:cNvPr>
                <p14:cNvContentPartPr/>
                <p14:nvPr/>
              </p14:nvContentPartPr>
              <p14:xfrm>
                <a:off x="8176924" y="4912605"/>
                <a:ext cx="5760" cy="673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2BECE36D-8AD2-6E4A-9E92-5061712CFDD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168284" y="4903605"/>
                  <a:ext cx="23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571E56C-D20E-3949-9AB5-4B0D63A0D631}"/>
                    </a:ext>
                  </a:extLst>
                </p14:cNvPr>
                <p14:cNvContentPartPr/>
                <p14:nvPr/>
              </p14:nvContentPartPr>
              <p14:xfrm>
                <a:off x="8164324" y="5041125"/>
                <a:ext cx="3600" cy="90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571E56C-D20E-3949-9AB5-4B0D63A0D63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55324" y="5032485"/>
                  <a:ext cx="2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1A23055F-6FF8-3142-9D5E-EE62745BFB75}"/>
                    </a:ext>
                  </a:extLst>
                </p14:cNvPr>
                <p14:cNvContentPartPr/>
                <p14:nvPr/>
              </p14:nvContentPartPr>
              <p14:xfrm>
                <a:off x="5156142" y="5091157"/>
                <a:ext cx="2630520" cy="154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A23055F-6FF8-3142-9D5E-EE62745BFB7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147142" y="5082157"/>
                  <a:ext cx="2648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34BD2AC-DC5A-CA4C-A7EF-EFFAD6232AAB}"/>
                    </a:ext>
                  </a:extLst>
                </p14:cNvPr>
                <p14:cNvContentPartPr/>
                <p14:nvPr/>
              </p14:nvContentPartPr>
              <p14:xfrm>
                <a:off x="7606302" y="5186917"/>
                <a:ext cx="192240" cy="1796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34BD2AC-DC5A-CA4C-A7EF-EFFAD6232AA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597302" y="5178277"/>
                  <a:ext cx="209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6AED8D3-D400-4A47-846F-2F2978D6768B}"/>
                    </a:ext>
                  </a:extLst>
                </p14:cNvPr>
                <p14:cNvContentPartPr/>
                <p14:nvPr/>
              </p14:nvContentPartPr>
              <p14:xfrm>
                <a:off x="6329742" y="4834117"/>
                <a:ext cx="107640" cy="781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6AED8D3-D400-4A47-846F-2F2978D6768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320742" y="4825477"/>
                  <a:ext cx="125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E9FF5DFB-E65B-474C-8C69-DC947399ADBD}"/>
                    </a:ext>
                  </a:extLst>
                </p14:cNvPr>
                <p14:cNvContentPartPr/>
                <p14:nvPr/>
              </p14:nvContentPartPr>
              <p14:xfrm>
                <a:off x="6591822" y="4847437"/>
                <a:ext cx="37080" cy="83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E9FF5DFB-E65B-474C-8C69-DC947399ADB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582822" y="4838437"/>
                  <a:ext cx="54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6D8A8637-9930-BE43-A822-327AA911B3FC}"/>
                    </a:ext>
                  </a:extLst>
                </p14:cNvPr>
                <p14:cNvContentPartPr/>
                <p14:nvPr/>
              </p14:nvContentPartPr>
              <p14:xfrm>
                <a:off x="6719622" y="4825477"/>
                <a:ext cx="111960" cy="3506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6D8A8637-9930-BE43-A822-327AA911B3F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710622" y="4816477"/>
                  <a:ext cx="129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7D2D471-BE1B-5A44-B13D-A54B034F44CA}"/>
                    </a:ext>
                  </a:extLst>
                </p14:cNvPr>
                <p14:cNvContentPartPr/>
                <p14:nvPr/>
              </p14:nvContentPartPr>
              <p14:xfrm>
                <a:off x="6847782" y="4716397"/>
                <a:ext cx="1440" cy="705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7D2D471-BE1B-5A44-B13D-A54B034F44C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39142" y="4707397"/>
                  <a:ext cx="19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0B7B032C-FB13-1B42-87B7-D46035E646BE}"/>
                    </a:ext>
                  </a:extLst>
                </p14:cNvPr>
                <p14:cNvContentPartPr/>
                <p14:nvPr/>
              </p14:nvContentPartPr>
              <p14:xfrm>
                <a:off x="6862182" y="4922317"/>
                <a:ext cx="6120" cy="633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0B7B032C-FB13-1B42-87B7-D46035E646B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853182" y="4913677"/>
                  <a:ext cx="23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EDB09093-FBB6-F248-ABEE-D7011DF5AAF9}"/>
                    </a:ext>
                  </a:extLst>
                </p14:cNvPr>
                <p14:cNvContentPartPr/>
                <p14:nvPr/>
              </p14:nvContentPartPr>
              <p14:xfrm>
                <a:off x="6919422" y="4867597"/>
                <a:ext cx="223920" cy="1368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EDB09093-FBB6-F248-ABEE-D7011DF5AAF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910422" y="4858597"/>
                  <a:ext cx="241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DE0F857-804F-5F42-8225-F73E47E565A8}"/>
                    </a:ext>
                  </a:extLst>
                </p14:cNvPr>
                <p14:cNvContentPartPr/>
                <p14:nvPr/>
              </p14:nvContentPartPr>
              <p14:xfrm>
                <a:off x="7099782" y="4859677"/>
                <a:ext cx="87840" cy="1299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DE0F857-804F-5F42-8225-F73E47E565A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091142" y="4851037"/>
                  <a:ext cx="105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7A0067B6-595F-C949-B2BE-3C3D9EAF6C53}"/>
                    </a:ext>
                  </a:extLst>
                </p14:cNvPr>
                <p14:cNvContentPartPr/>
                <p14:nvPr/>
              </p14:nvContentPartPr>
              <p14:xfrm>
                <a:off x="8602824" y="2495752"/>
                <a:ext cx="23400" cy="493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7A0067B6-595F-C949-B2BE-3C3D9EAF6C5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593824" y="2487112"/>
                  <a:ext cx="41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4BACCBC-2121-0045-864F-3C2712E8A846}"/>
                    </a:ext>
                  </a:extLst>
                </p14:cNvPr>
                <p14:cNvContentPartPr/>
                <p14:nvPr/>
              </p14:nvContentPartPr>
              <p14:xfrm>
                <a:off x="7892904" y="4169752"/>
                <a:ext cx="182160" cy="849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4BACCBC-2121-0045-864F-3C2712E8A84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883904" y="4160752"/>
                  <a:ext cx="199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DE72E8A3-3D7C-944D-A1EE-7C22EA35E9A6}"/>
                    </a:ext>
                  </a:extLst>
                </p14:cNvPr>
                <p14:cNvContentPartPr/>
                <p14:nvPr/>
              </p14:nvContentPartPr>
              <p14:xfrm>
                <a:off x="7835982" y="4350637"/>
                <a:ext cx="74520" cy="964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DE72E8A3-3D7C-944D-A1EE-7C22EA35E9A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827342" y="4341997"/>
                  <a:ext cx="92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FD6C951-B4DF-BA4B-B0D7-29B7633161B3}"/>
                    </a:ext>
                  </a:extLst>
                </p14:cNvPr>
                <p14:cNvContentPartPr/>
                <p14:nvPr/>
              </p14:nvContentPartPr>
              <p14:xfrm>
                <a:off x="7873782" y="4363237"/>
                <a:ext cx="124920" cy="1152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FD6C951-B4DF-BA4B-B0D7-29B7633161B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65142" y="4354237"/>
                  <a:ext cx="142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EA8982E-71A5-9440-8FC9-F7E116747DD4}"/>
                    </a:ext>
                  </a:extLst>
                </p14:cNvPr>
                <p14:cNvContentPartPr/>
                <p14:nvPr/>
              </p14:nvContentPartPr>
              <p14:xfrm>
                <a:off x="8316624" y="4165792"/>
                <a:ext cx="114840" cy="1155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EA8982E-71A5-9440-8FC9-F7E116747DD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307624" y="4157152"/>
                  <a:ext cx="132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656BD90-A326-3246-8794-CEA6831A1DA0}"/>
                    </a:ext>
                  </a:extLst>
                </p14:cNvPr>
                <p14:cNvContentPartPr/>
                <p14:nvPr/>
              </p14:nvContentPartPr>
              <p14:xfrm>
                <a:off x="8435064" y="4141672"/>
                <a:ext cx="151200" cy="957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656BD90-A326-3246-8794-CEA6831A1DA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426064" y="4132672"/>
                  <a:ext cx="168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D213874-4E37-4741-A815-CE8759A5AF92}"/>
                    </a:ext>
                  </a:extLst>
                </p14:cNvPr>
                <p14:cNvContentPartPr/>
                <p14:nvPr/>
              </p14:nvContentPartPr>
              <p14:xfrm>
                <a:off x="8554944" y="4076872"/>
                <a:ext cx="153000" cy="396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D213874-4E37-4741-A815-CE8759A5AF9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545944" y="4067872"/>
                  <a:ext cx="170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3AD3558-ECDE-7346-BBF8-2367D400227E}"/>
                    </a:ext>
                  </a:extLst>
                </p14:cNvPr>
                <p14:cNvContentPartPr/>
                <p14:nvPr/>
              </p14:nvContentPartPr>
              <p14:xfrm>
                <a:off x="8667264" y="4118272"/>
                <a:ext cx="8280" cy="864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3AD3558-ECDE-7346-BBF8-2367D400227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658624" y="4109632"/>
                  <a:ext cx="25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2C9059F-9DC8-7148-AC8F-E0DE68553CD1}"/>
                    </a:ext>
                  </a:extLst>
                </p14:cNvPr>
                <p14:cNvContentPartPr/>
                <p14:nvPr/>
              </p14:nvContentPartPr>
              <p14:xfrm>
                <a:off x="9192144" y="3906952"/>
                <a:ext cx="197280" cy="1112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2C9059F-9DC8-7148-AC8F-E0DE68553CD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183504" y="3898312"/>
                  <a:ext cx="214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384113F1-C39D-D147-84B8-DE119E3D33D6}"/>
                    </a:ext>
                  </a:extLst>
                </p14:cNvPr>
                <p14:cNvContentPartPr/>
                <p14:nvPr/>
              </p14:nvContentPartPr>
              <p14:xfrm>
                <a:off x="9199344" y="3863392"/>
                <a:ext cx="160920" cy="2293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384113F1-C39D-D147-84B8-DE119E3D33D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190704" y="3854392"/>
                  <a:ext cx="178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5E2B882-E4AB-0045-85A1-DD5FF0E6F711}"/>
                    </a:ext>
                  </a:extLst>
                </p14:cNvPr>
                <p14:cNvContentPartPr/>
                <p14:nvPr/>
              </p14:nvContentPartPr>
              <p14:xfrm>
                <a:off x="9364584" y="3959872"/>
                <a:ext cx="132840" cy="1231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5E2B882-E4AB-0045-85A1-DD5FF0E6F71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355584" y="3951232"/>
                  <a:ext cx="150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8003ACC-2EA6-9046-8774-CD91C3BC091D}"/>
                    </a:ext>
                  </a:extLst>
                </p14:cNvPr>
                <p14:cNvContentPartPr/>
                <p14:nvPr/>
              </p14:nvContentPartPr>
              <p14:xfrm>
                <a:off x="9533784" y="4011352"/>
                <a:ext cx="109440" cy="882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8003ACC-2EA6-9046-8774-CD91C3BC091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525144" y="4002712"/>
                  <a:ext cx="127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D0692AE0-F698-3447-98EC-951D08534614}"/>
                    </a:ext>
                  </a:extLst>
                </p14:cNvPr>
                <p14:cNvContentPartPr/>
                <p14:nvPr/>
              </p14:nvContentPartPr>
              <p14:xfrm>
                <a:off x="9658704" y="4004152"/>
                <a:ext cx="100080" cy="554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D0692AE0-F698-3447-98EC-951D0853461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650064" y="3995152"/>
                  <a:ext cx="117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E46B93DF-D1E4-3740-82D4-F309172D733A}"/>
                    </a:ext>
                  </a:extLst>
                </p14:cNvPr>
                <p14:cNvContentPartPr/>
                <p14:nvPr/>
              </p14:nvContentPartPr>
              <p14:xfrm>
                <a:off x="9754824" y="4012432"/>
                <a:ext cx="63720" cy="324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E46B93DF-D1E4-3740-82D4-F309172D733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745824" y="4003792"/>
                  <a:ext cx="81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F870AD5-79AC-294A-8CDD-9E2D4C39FC7D}"/>
                    </a:ext>
                  </a:extLst>
                </p14:cNvPr>
                <p14:cNvContentPartPr/>
                <p14:nvPr/>
              </p14:nvContentPartPr>
              <p14:xfrm>
                <a:off x="9842304" y="3969592"/>
                <a:ext cx="126000" cy="536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F870AD5-79AC-294A-8CDD-9E2D4C39FC7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833664" y="3960592"/>
                  <a:ext cx="143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82EAE7BA-2E3C-0D41-A82C-0A10522406EE}"/>
                    </a:ext>
                  </a:extLst>
                </p14:cNvPr>
                <p14:cNvContentPartPr/>
                <p14:nvPr/>
              </p14:nvContentPartPr>
              <p14:xfrm>
                <a:off x="9987384" y="3899752"/>
                <a:ext cx="12240" cy="550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82EAE7BA-2E3C-0D41-A82C-0A10522406E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978744" y="3890752"/>
                  <a:ext cx="29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06DE8051-CE88-4941-8467-A920D9EFC78F}"/>
                    </a:ext>
                  </a:extLst>
                </p14:cNvPr>
                <p14:cNvContentPartPr/>
                <p14:nvPr/>
              </p14:nvContentPartPr>
              <p14:xfrm>
                <a:off x="9996024" y="4026832"/>
                <a:ext cx="105480" cy="17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06DE8051-CE88-4941-8467-A920D9EFC78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987024" y="4017832"/>
                  <a:ext cx="123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3E9B672A-9000-514C-BF4C-DBD9155E864E}"/>
                    </a:ext>
                  </a:extLst>
                </p14:cNvPr>
                <p14:cNvContentPartPr/>
                <p14:nvPr/>
              </p14:nvContentPartPr>
              <p14:xfrm>
                <a:off x="10142184" y="3966352"/>
                <a:ext cx="179280" cy="734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3E9B672A-9000-514C-BF4C-DBD9155E864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133184" y="3957352"/>
                  <a:ext cx="196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AA5010B-4C43-1F49-86EE-39355B3DD2CE}"/>
                    </a:ext>
                  </a:extLst>
                </p14:cNvPr>
                <p14:cNvContentPartPr/>
                <p14:nvPr/>
              </p14:nvContentPartPr>
              <p14:xfrm>
                <a:off x="9502896" y="4182074"/>
                <a:ext cx="249840" cy="1368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AA5010B-4C43-1F49-86EE-39355B3DD2C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94256" y="4173074"/>
                  <a:ext cx="267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3F27153-3FC8-2342-B6D6-04C0C96AF915}"/>
                    </a:ext>
                  </a:extLst>
                </p14:cNvPr>
                <p14:cNvContentPartPr/>
                <p14:nvPr/>
              </p14:nvContentPartPr>
              <p14:xfrm>
                <a:off x="9386616" y="4151834"/>
                <a:ext cx="274320" cy="3301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3F27153-3FC8-2342-B6D6-04C0C96AF91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77616" y="4142834"/>
                  <a:ext cx="291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BC7A69C2-F5DD-2C44-A632-BBEB8740553A}"/>
                    </a:ext>
                  </a:extLst>
                </p14:cNvPr>
                <p14:cNvContentPartPr/>
                <p14:nvPr/>
              </p14:nvContentPartPr>
              <p14:xfrm>
                <a:off x="9793416" y="4278194"/>
                <a:ext cx="89280" cy="1231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BC7A69C2-F5DD-2C44-A632-BBEB8740553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784416" y="4269194"/>
                  <a:ext cx="106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75ED1EB-661D-914C-B89B-403C08D334AF}"/>
                    </a:ext>
                  </a:extLst>
                </p14:cNvPr>
                <p14:cNvContentPartPr/>
                <p14:nvPr/>
              </p14:nvContentPartPr>
              <p14:xfrm>
                <a:off x="9894936" y="4352714"/>
                <a:ext cx="113400" cy="352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75ED1EB-661D-914C-B89B-403C08D334A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885936" y="4344074"/>
                  <a:ext cx="13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3A0F630A-209E-8C43-A54B-AE3D58224F26}"/>
                    </a:ext>
                  </a:extLst>
                </p14:cNvPr>
                <p14:cNvContentPartPr/>
                <p14:nvPr/>
              </p14:nvContentPartPr>
              <p14:xfrm>
                <a:off x="9938136" y="4288994"/>
                <a:ext cx="73800" cy="1422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3A0F630A-209E-8C43-A54B-AE3D58224F2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929496" y="4279994"/>
                  <a:ext cx="91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397DBBC-9CFC-7744-AB0E-F31C8BE5B39A}"/>
                    </a:ext>
                  </a:extLst>
                </p14:cNvPr>
                <p14:cNvContentPartPr/>
                <p14:nvPr/>
              </p14:nvContentPartPr>
              <p14:xfrm>
                <a:off x="10142976" y="4304474"/>
                <a:ext cx="128520" cy="615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397DBBC-9CFC-7744-AB0E-F31C8BE5B39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134336" y="4295474"/>
                  <a:ext cx="146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019A7915-E012-5F44-9469-FD89165664E2}"/>
                    </a:ext>
                  </a:extLst>
                </p14:cNvPr>
                <p14:cNvContentPartPr/>
                <p14:nvPr/>
              </p14:nvContentPartPr>
              <p14:xfrm>
                <a:off x="10267896" y="4321754"/>
                <a:ext cx="92160" cy="396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019A7915-E012-5F44-9469-FD89165664E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259256" y="4312754"/>
                  <a:ext cx="109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F4EFCE30-D0D7-F94A-9B8F-929C472148B4}"/>
                    </a:ext>
                  </a:extLst>
                </p14:cNvPr>
                <p14:cNvContentPartPr/>
                <p14:nvPr/>
              </p14:nvContentPartPr>
              <p14:xfrm>
                <a:off x="10389936" y="4269914"/>
                <a:ext cx="117720" cy="637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F4EFCE30-D0D7-F94A-9B8F-929C472148B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381296" y="4261274"/>
                  <a:ext cx="135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739BEAAF-93A2-6844-89CE-895C4CE2393C}"/>
                    </a:ext>
                  </a:extLst>
                </p14:cNvPr>
                <p14:cNvContentPartPr/>
                <p14:nvPr/>
              </p14:nvContentPartPr>
              <p14:xfrm>
                <a:off x="10516296" y="4176674"/>
                <a:ext cx="23760" cy="8280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739BEAAF-93A2-6844-89CE-895C4CE2393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507656" y="4167674"/>
                  <a:ext cx="41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023CAA78-0437-B24F-BF56-565410993A7B}"/>
                    </a:ext>
                  </a:extLst>
                </p14:cNvPr>
                <p14:cNvContentPartPr/>
                <p14:nvPr/>
              </p14:nvContentPartPr>
              <p14:xfrm>
                <a:off x="10519176" y="4316354"/>
                <a:ext cx="84240" cy="460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023CAA78-0437-B24F-BF56-565410993A7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510536" y="4307714"/>
                  <a:ext cx="101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39353BC-EA74-7848-9009-EAA25F41E457}"/>
                    </a:ext>
                  </a:extLst>
                </p14:cNvPr>
                <p14:cNvContentPartPr/>
                <p14:nvPr/>
              </p14:nvContentPartPr>
              <p14:xfrm>
                <a:off x="10669656" y="4265594"/>
                <a:ext cx="123840" cy="590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39353BC-EA74-7848-9009-EAA25F41E45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661016" y="4256594"/>
                  <a:ext cx="141480" cy="7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9155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58A927-E757-BB40-B43B-482FC54BCB28}"/>
              </a:ext>
            </a:extLst>
          </p:cNvPr>
          <p:cNvCxnSpPr/>
          <p:nvPr/>
        </p:nvCxnSpPr>
        <p:spPr>
          <a:xfrm>
            <a:off x="1356258" y="2552956"/>
            <a:ext cx="225224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9F5E05D6-DE4A-D240-8165-186D1127FEB2}"/>
              </a:ext>
            </a:extLst>
          </p:cNvPr>
          <p:cNvSpPr/>
          <p:nvPr/>
        </p:nvSpPr>
        <p:spPr>
          <a:xfrm>
            <a:off x="1442174" y="1607445"/>
            <a:ext cx="2104962" cy="661516"/>
          </a:xfrm>
          <a:custGeom>
            <a:avLst/>
            <a:gdLst>
              <a:gd name="connsiteX0" fmla="*/ 0 w 2104962"/>
              <a:gd name="connsiteY0" fmla="*/ 368641 h 661516"/>
              <a:gd name="connsiteX1" fmla="*/ 865305 w 2104962"/>
              <a:gd name="connsiteY1" fmla="*/ 6563 h 661516"/>
              <a:gd name="connsiteX2" fmla="*/ 1282615 w 2104962"/>
              <a:gd name="connsiteY2" fmla="*/ 644802 h 661516"/>
              <a:gd name="connsiteX3" fmla="*/ 1736747 w 2104962"/>
              <a:gd name="connsiteY3" fmla="*/ 466832 h 661516"/>
              <a:gd name="connsiteX4" fmla="*/ 2104962 w 2104962"/>
              <a:gd name="connsiteY4" fmla="*/ 374778 h 66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962" h="661516">
                <a:moveTo>
                  <a:pt x="0" y="368641"/>
                </a:moveTo>
                <a:cubicBezTo>
                  <a:pt x="325768" y="164588"/>
                  <a:pt x="651536" y="-39464"/>
                  <a:pt x="865305" y="6563"/>
                </a:cubicBezTo>
                <a:cubicBezTo>
                  <a:pt x="1079074" y="52590"/>
                  <a:pt x="1137375" y="568091"/>
                  <a:pt x="1282615" y="644802"/>
                </a:cubicBezTo>
                <a:cubicBezTo>
                  <a:pt x="1427855" y="721514"/>
                  <a:pt x="1599689" y="511836"/>
                  <a:pt x="1736747" y="466832"/>
                </a:cubicBezTo>
                <a:cubicBezTo>
                  <a:pt x="1873805" y="421828"/>
                  <a:pt x="1989383" y="398303"/>
                  <a:pt x="2104962" y="374778"/>
                </a:cubicBezTo>
              </a:path>
            </a:pathLst>
          </a:cu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13C72E7-86D1-8340-8F80-FCA7C588C845}"/>
              </a:ext>
            </a:extLst>
          </p:cNvPr>
          <p:cNvSpPr/>
          <p:nvPr/>
        </p:nvSpPr>
        <p:spPr>
          <a:xfrm>
            <a:off x="6719920" y="1606604"/>
            <a:ext cx="2104961" cy="602484"/>
          </a:xfrm>
          <a:custGeom>
            <a:avLst/>
            <a:gdLst>
              <a:gd name="connsiteX0" fmla="*/ 0 w 2104961"/>
              <a:gd name="connsiteY0" fmla="*/ 381551 h 602484"/>
              <a:gd name="connsiteX1" fmla="*/ 668924 w 2104961"/>
              <a:gd name="connsiteY1" fmla="*/ 1062 h 602484"/>
              <a:gd name="connsiteX2" fmla="*/ 1080097 w 2104961"/>
              <a:gd name="connsiteY2" fmla="*/ 485878 h 602484"/>
              <a:gd name="connsiteX3" fmla="*/ 1221246 w 2104961"/>
              <a:gd name="connsiteY3" fmla="*/ 406099 h 602484"/>
              <a:gd name="connsiteX4" fmla="*/ 1417627 w 2104961"/>
              <a:gd name="connsiteY4" fmla="*/ 602480 h 602484"/>
              <a:gd name="connsiteX5" fmla="*/ 1675378 w 2104961"/>
              <a:gd name="connsiteY5" fmla="*/ 412235 h 602484"/>
              <a:gd name="connsiteX6" fmla="*/ 2104961 w 2104961"/>
              <a:gd name="connsiteY6" fmla="*/ 541111 h 60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961" h="602484">
                <a:moveTo>
                  <a:pt x="0" y="381551"/>
                </a:moveTo>
                <a:cubicBezTo>
                  <a:pt x="244454" y="182612"/>
                  <a:pt x="488908" y="-16326"/>
                  <a:pt x="668924" y="1062"/>
                </a:cubicBezTo>
                <a:cubicBezTo>
                  <a:pt x="848940" y="18450"/>
                  <a:pt x="988043" y="418372"/>
                  <a:pt x="1080097" y="485878"/>
                </a:cubicBezTo>
                <a:cubicBezTo>
                  <a:pt x="1172151" y="553384"/>
                  <a:pt x="1164991" y="386665"/>
                  <a:pt x="1221246" y="406099"/>
                </a:cubicBezTo>
                <a:cubicBezTo>
                  <a:pt x="1277501" y="425533"/>
                  <a:pt x="1341938" y="601457"/>
                  <a:pt x="1417627" y="602480"/>
                </a:cubicBezTo>
                <a:cubicBezTo>
                  <a:pt x="1493316" y="603503"/>
                  <a:pt x="1560822" y="422463"/>
                  <a:pt x="1675378" y="412235"/>
                </a:cubicBezTo>
                <a:cubicBezTo>
                  <a:pt x="1789934" y="402007"/>
                  <a:pt x="2001656" y="498153"/>
                  <a:pt x="2104961" y="541111"/>
                </a:cubicBezTo>
              </a:path>
            </a:pathLst>
          </a:custGeom>
          <a:noFill/>
          <a:ln w="1905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BDE1DF-09E9-5042-893B-DEE1C887F0CA}"/>
              </a:ext>
            </a:extLst>
          </p:cNvPr>
          <p:cNvSpPr>
            <a:spLocks noChangeAspect="1"/>
          </p:cNvSpPr>
          <p:nvPr/>
        </p:nvSpPr>
        <p:spPr>
          <a:xfrm>
            <a:off x="1742884" y="173674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3ACB99-FDC4-6A45-8FA8-E1A60D2974C7}"/>
              </a:ext>
            </a:extLst>
          </p:cNvPr>
          <p:cNvSpPr>
            <a:spLocks noChangeAspect="1"/>
          </p:cNvSpPr>
          <p:nvPr/>
        </p:nvSpPr>
        <p:spPr>
          <a:xfrm>
            <a:off x="1941729" y="163696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4BF1AC-AB0D-DF46-9DE2-C74221BFE0A2}"/>
              </a:ext>
            </a:extLst>
          </p:cNvPr>
          <p:cNvSpPr>
            <a:spLocks noChangeAspect="1"/>
          </p:cNvSpPr>
          <p:nvPr/>
        </p:nvSpPr>
        <p:spPr>
          <a:xfrm>
            <a:off x="2539660" y="197690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B09748-8146-EA45-818E-B5A9873277E4}"/>
              </a:ext>
            </a:extLst>
          </p:cNvPr>
          <p:cNvSpPr>
            <a:spLocks noChangeAspect="1"/>
          </p:cNvSpPr>
          <p:nvPr/>
        </p:nvSpPr>
        <p:spPr>
          <a:xfrm>
            <a:off x="2857757" y="220908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499A17-7A89-9049-8A2F-FD2C933C95AE}"/>
              </a:ext>
            </a:extLst>
          </p:cNvPr>
          <p:cNvSpPr>
            <a:spLocks noChangeAspect="1"/>
          </p:cNvSpPr>
          <p:nvPr/>
        </p:nvSpPr>
        <p:spPr>
          <a:xfrm>
            <a:off x="3354847" y="198202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B32ED3-FE93-CD4E-BF92-3F7E4E5602CE}"/>
              </a:ext>
            </a:extLst>
          </p:cNvPr>
          <p:cNvCxnSpPr>
            <a:cxnSpLocks/>
          </p:cNvCxnSpPr>
          <p:nvPr/>
        </p:nvCxnSpPr>
        <p:spPr>
          <a:xfrm>
            <a:off x="1778884" y="1772747"/>
            <a:ext cx="0" cy="78020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4EBD95-3260-1648-9386-7299FE764B70}"/>
              </a:ext>
            </a:extLst>
          </p:cNvPr>
          <p:cNvCxnSpPr>
            <a:cxnSpLocks/>
          </p:cNvCxnSpPr>
          <p:nvPr/>
        </p:nvCxnSpPr>
        <p:spPr>
          <a:xfrm>
            <a:off x="1977729" y="1636961"/>
            <a:ext cx="0" cy="9159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946819-86E8-CF4F-9689-4C061951DCF6}"/>
              </a:ext>
            </a:extLst>
          </p:cNvPr>
          <p:cNvCxnSpPr>
            <a:cxnSpLocks/>
          </p:cNvCxnSpPr>
          <p:nvPr/>
        </p:nvCxnSpPr>
        <p:spPr>
          <a:xfrm>
            <a:off x="2575660" y="2012908"/>
            <a:ext cx="0" cy="540048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BC263B-EB25-D946-9373-98E3321E0D4C}"/>
              </a:ext>
            </a:extLst>
          </p:cNvPr>
          <p:cNvCxnSpPr>
            <a:cxnSpLocks/>
          </p:cNvCxnSpPr>
          <p:nvPr/>
        </p:nvCxnSpPr>
        <p:spPr>
          <a:xfrm>
            <a:off x="2893757" y="2239445"/>
            <a:ext cx="0" cy="313511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6D57CD-D811-4A40-AEF4-3EEBE37E2F9B}"/>
              </a:ext>
            </a:extLst>
          </p:cNvPr>
          <p:cNvCxnSpPr>
            <a:cxnSpLocks/>
          </p:cNvCxnSpPr>
          <p:nvPr/>
        </p:nvCxnSpPr>
        <p:spPr>
          <a:xfrm>
            <a:off x="3390847" y="2044699"/>
            <a:ext cx="0" cy="508257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D10619-53D8-7548-8EE5-58BA30B9D1F4}"/>
                  </a:ext>
                </a:extLst>
              </p:cNvPr>
              <p:cNvSpPr txBox="1"/>
              <p:nvPr/>
            </p:nvSpPr>
            <p:spPr>
              <a:xfrm>
                <a:off x="1643462" y="2638874"/>
                <a:ext cx="209224" cy="2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D10619-53D8-7548-8EE5-58BA30B9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462" y="2638874"/>
                <a:ext cx="209224" cy="226600"/>
              </a:xfrm>
              <a:prstGeom prst="rect">
                <a:avLst/>
              </a:prstGeom>
              <a:blipFill>
                <a:blip r:embed="rId2"/>
                <a:stretch>
                  <a:fillRect l="-11765" t="-5263" r="-5882" b="-157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A46FAF-DD0D-6F4A-997E-C42246912B69}"/>
                  </a:ext>
                </a:extLst>
              </p:cNvPr>
              <p:cNvSpPr txBox="1"/>
              <p:nvPr/>
            </p:nvSpPr>
            <p:spPr>
              <a:xfrm>
                <a:off x="1873117" y="2638874"/>
                <a:ext cx="213071" cy="227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A46FAF-DD0D-6F4A-997E-C4224691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117" y="2638874"/>
                <a:ext cx="213071" cy="227050"/>
              </a:xfrm>
              <a:prstGeom prst="rect">
                <a:avLst/>
              </a:prstGeom>
              <a:blipFill>
                <a:blip r:embed="rId3"/>
                <a:stretch>
                  <a:fillRect l="-11111" t="-5263" r="-5556" b="-157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5683D1-20EB-CF4E-B85F-A465B09CE63E}"/>
                  </a:ext>
                </a:extLst>
              </p:cNvPr>
              <p:cNvSpPr txBox="1"/>
              <p:nvPr/>
            </p:nvSpPr>
            <p:spPr>
              <a:xfrm>
                <a:off x="2461305" y="2638649"/>
                <a:ext cx="213071" cy="228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5683D1-20EB-CF4E-B85F-A465B09C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305" y="2638649"/>
                <a:ext cx="213071" cy="228139"/>
              </a:xfrm>
              <a:prstGeom prst="rect">
                <a:avLst/>
              </a:prstGeom>
              <a:blipFill>
                <a:blip r:embed="rId4"/>
                <a:stretch>
                  <a:fillRect l="-11111" t="-5263" r="-5556" b="-2105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E1C321C-A313-F441-878E-A4DE90E60AF9}"/>
                  </a:ext>
                </a:extLst>
              </p:cNvPr>
              <p:cNvSpPr txBox="1"/>
              <p:nvPr/>
            </p:nvSpPr>
            <p:spPr>
              <a:xfrm>
                <a:off x="2787221" y="2638424"/>
                <a:ext cx="213071" cy="226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E1C321C-A313-F441-878E-A4DE90E60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221" y="2638424"/>
                <a:ext cx="213071" cy="226152"/>
              </a:xfrm>
              <a:prstGeom prst="rect">
                <a:avLst/>
              </a:prstGeom>
              <a:blipFill>
                <a:blip r:embed="rId5"/>
                <a:stretch>
                  <a:fillRect l="-11111" t="-5263" r="-5556" b="-157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D4196C-4616-9449-ACDC-688B85C707C3}"/>
                  </a:ext>
                </a:extLst>
              </p:cNvPr>
              <p:cNvSpPr txBox="1"/>
              <p:nvPr/>
            </p:nvSpPr>
            <p:spPr>
              <a:xfrm>
                <a:off x="3282995" y="2638424"/>
                <a:ext cx="213071" cy="23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D4196C-4616-9449-ACDC-688B85C7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95" y="2638424"/>
                <a:ext cx="213071" cy="231474"/>
              </a:xfrm>
              <a:prstGeom prst="rect">
                <a:avLst/>
              </a:prstGeom>
              <a:blipFill>
                <a:blip r:embed="rId6"/>
                <a:stretch>
                  <a:fillRect l="-11111" t="-5000" r="-5556" b="-15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493F8A8-5348-E84C-B716-A35C54528833}"/>
              </a:ext>
            </a:extLst>
          </p:cNvPr>
          <p:cNvSpPr txBox="1"/>
          <p:nvPr/>
        </p:nvSpPr>
        <p:spPr>
          <a:xfrm>
            <a:off x="6343525" y="386292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/>
              <a:t>time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22884A0-3AE0-E848-8F35-578BC127BE82}"/>
              </a:ext>
            </a:extLst>
          </p:cNvPr>
          <p:cNvCxnSpPr>
            <a:cxnSpLocks/>
          </p:cNvCxnSpPr>
          <p:nvPr/>
        </p:nvCxnSpPr>
        <p:spPr>
          <a:xfrm flipV="1">
            <a:off x="1442174" y="1450047"/>
            <a:ext cx="0" cy="12079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4D23346-0619-4C42-B586-709F0A347F87}"/>
              </a:ext>
            </a:extLst>
          </p:cNvPr>
          <p:cNvSpPr/>
          <p:nvPr/>
        </p:nvSpPr>
        <p:spPr>
          <a:xfrm>
            <a:off x="3811224" y="1894671"/>
            <a:ext cx="490953" cy="268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8613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70058E2-A5C4-0A44-9DDE-28DFF62F8217}"/>
                  </a:ext>
                </a:extLst>
              </p:cNvPr>
              <p:cNvSpPr/>
              <p:nvPr/>
            </p:nvSpPr>
            <p:spPr>
              <a:xfrm>
                <a:off x="3824528" y="136777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70058E2-A5C4-0A44-9DDE-28DFF62F8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28" y="1367776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D843635-3728-7C4C-B1C9-BBB791C09C62}"/>
                  </a:ext>
                </a:extLst>
              </p:cNvPr>
              <p:cNvSpPr/>
              <p:nvPr/>
            </p:nvSpPr>
            <p:spPr>
              <a:xfrm>
                <a:off x="4926498" y="136777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D843635-3728-7C4C-B1C9-BBB791C09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498" y="1367776"/>
                <a:ext cx="795131" cy="7951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506B96-4A61-1941-93B1-95A5503C19B5}"/>
                  </a:ext>
                </a:extLst>
              </p:cNvPr>
              <p:cNvSpPr txBox="1"/>
              <p:nvPr/>
            </p:nvSpPr>
            <p:spPr>
              <a:xfrm>
                <a:off x="7130438" y="1488342"/>
                <a:ext cx="52418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506B96-4A61-1941-93B1-95A5503C1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438" y="1488342"/>
                <a:ext cx="524182" cy="553998"/>
              </a:xfrm>
              <a:prstGeom prst="rect">
                <a:avLst/>
              </a:prstGeom>
              <a:blipFill>
                <a:blip r:embed="rId4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36D34F6-6D57-CD4F-81F3-73F7DA705762}"/>
                  </a:ext>
                </a:extLst>
              </p:cNvPr>
              <p:cNvSpPr/>
              <p:nvPr/>
            </p:nvSpPr>
            <p:spPr>
              <a:xfrm>
                <a:off x="6028468" y="136777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36D34F6-6D57-CD4F-81F3-73F7DA705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68" y="1367776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E5C8CD2-401F-8442-8654-7540D2D2D7B8}"/>
                  </a:ext>
                </a:extLst>
              </p:cNvPr>
              <p:cNvSpPr/>
              <p:nvPr/>
            </p:nvSpPr>
            <p:spPr>
              <a:xfrm>
                <a:off x="7913077" y="136777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E5C8CD2-401F-8442-8654-7540D2D2D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77" y="1367776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BAFC4D-7FC8-E644-B921-649BD4337D80}"/>
              </a:ext>
            </a:extLst>
          </p:cNvPr>
          <p:cNvSpPr/>
          <p:nvPr/>
        </p:nvSpPr>
        <p:spPr>
          <a:xfrm>
            <a:off x="3516923" y="808892"/>
            <a:ext cx="5545015" cy="191325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C4F35B8-8182-E24E-9022-BB425327435C}"/>
              </a:ext>
            </a:extLst>
          </p:cNvPr>
          <p:cNvSpPr/>
          <p:nvPr/>
        </p:nvSpPr>
        <p:spPr>
          <a:xfrm>
            <a:off x="9144000" y="1488342"/>
            <a:ext cx="679938" cy="553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5A05C7-725E-DD4B-8653-217ADBE0A7D2}"/>
                  </a:ext>
                </a:extLst>
              </p:cNvPr>
              <p:cNvSpPr/>
              <p:nvPr/>
            </p:nvSpPr>
            <p:spPr>
              <a:xfrm>
                <a:off x="9906000" y="1367776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5A05C7-725E-DD4B-8653-217ADBE0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0" y="1367776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E0102A-CDC7-5740-A0E5-E490F24E7D4E}"/>
              </a:ext>
            </a:extLst>
          </p:cNvPr>
          <p:cNvSpPr/>
          <p:nvPr/>
        </p:nvSpPr>
        <p:spPr>
          <a:xfrm>
            <a:off x="3223847" y="445476"/>
            <a:ext cx="7772400" cy="26259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AEF60A-F3D7-5243-B09C-25B7B4696774}"/>
              </a:ext>
            </a:extLst>
          </p:cNvPr>
          <p:cNvSpPr txBox="1"/>
          <p:nvPr/>
        </p:nvSpPr>
        <p:spPr>
          <a:xfrm>
            <a:off x="1529868" y="158067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Participant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55B924-4D7B-074C-B899-194CEF9DF12C}"/>
                  </a:ext>
                </a:extLst>
              </p:cNvPr>
              <p:cNvSpPr/>
              <p:nvPr/>
            </p:nvSpPr>
            <p:spPr>
              <a:xfrm>
                <a:off x="3824528" y="420333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55B924-4D7B-074C-B899-194CEF9DF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28" y="4203335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8E943CD-058D-DA4B-B26E-D555EC56263F}"/>
                  </a:ext>
                </a:extLst>
              </p:cNvPr>
              <p:cNvSpPr/>
              <p:nvPr/>
            </p:nvSpPr>
            <p:spPr>
              <a:xfrm>
                <a:off x="4926498" y="420333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8E943CD-058D-DA4B-B26E-D555EC562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498" y="4203335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CF3DFE-F1BB-BE48-A9AF-74B3DCE3A85E}"/>
                  </a:ext>
                </a:extLst>
              </p:cNvPr>
              <p:cNvSpPr txBox="1"/>
              <p:nvPr/>
            </p:nvSpPr>
            <p:spPr>
              <a:xfrm>
                <a:off x="7130438" y="4323901"/>
                <a:ext cx="52418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CF3DFE-F1BB-BE48-A9AF-74B3DCE3A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438" y="4323901"/>
                <a:ext cx="524182" cy="553998"/>
              </a:xfrm>
              <a:prstGeom prst="rect">
                <a:avLst/>
              </a:prstGeom>
              <a:blipFill>
                <a:blip r:embed="rId10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548F2B-38ED-ED4E-BFA2-F3A40A3DB1EC}"/>
                  </a:ext>
                </a:extLst>
              </p:cNvPr>
              <p:cNvSpPr/>
              <p:nvPr/>
            </p:nvSpPr>
            <p:spPr>
              <a:xfrm>
                <a:off x="6028468" y="420333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548F2B-38ED-ED4E-BFA2-F3A40A3DB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68" y="4203335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C69FAF3-C906-8842-BDE4-D1F9389305C3}"/>
              </a:ext>
            </a:extLst>
          </p:cNvPr>
          <p:cNvSpPr/>
          <p:nvPr/>
        </p:nvSpPr>
        <p:spPr>
          <a:xfrm>
            <a:off x="3516923" y="3644451"/>
            <a:ext cx="5545015" cy="191325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82D9D6A-F892-0C45-9310-4C77973AD516}"/>
              </a:ext>
            </a:extLst>
          </p:cNvPr>
          <p:cNvSpPr/>
          <p:nvPr/>
        </p:nvSpPr>
        <p:spPr>
          <a:xfrm>
            <a:off x="9144000" y="4323901"/>
            <a:ext cx="679938" cy="553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9A1A4F6-C810-F54C-95EA-B1B6C8918EB8}"/>
                  </a:ext>
                </a:extLst>
              </p:cNvPr>
              <p:cNvSpPr/>
              <p:nvPr/>
            </p:nvSpPr>
            <p:spPr>
              <a:xfrm>
                <a:off x="9906000" y="4203335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9A1A4F6-C810-F54C-95EA-B1B6C8918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0" y="4203335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E40D18-9117-F641-85F3-4E9BA75C0E66}"/>
              </a:ext>
            </a:extLst>
          </p:cNvPr>
          <p:cNvSpPr/>
          <p:nvPr/>
        </p:nvSpPr>
        <p:spPr>
          <a:xfrm>
            <a:off x="3223847" y="3281035"/>
            <a:ext cx="7772400" cy="26259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D7AF3D-7FF3-284B-A5D8-99DE3D5E7BD4}"/>
              </a:ext>
            </a:extLst>
          </p:cNvPr>
          <p:cNvSpPr txBox="1"/>
          <p:nvPr/>
        </p:nvSpPr>
        <p:spPr>
          <a:xfrm>
            <a:off x="1529868" y="44162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Participant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BC3AF4-5824-C147-B27B-5241B006A7F7}"/>
                  </a:ext>
                </a:extLst>
              </p:cNvPr>
              <p:cNvSpPr txBox="1"/>
              <p:nvPr/>
            </p:nvSpPr>
            <p:spPr>
              <a:xfrm>
                <a:off x="6688145" y="6078416"/>
                <a:ext cx="2709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BC3AF4-5824-C147-B27B-5241B006A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45" y="6078416"/>
                <a:ext cx="270907" cy="553998"/>
              </a:xfrm>
              <a:prstGeom prst="rect">
                <a:avLst/>
              </a:prstGeom>
              <a:blipFill>
                <a:blip r:embed="rId13"/>
                <a:stretch>
                  <a:fillRect l="-30435" r="-26087" b="-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55AC308-2B48-9F4B-B053-B6799B9A861D}"/>
                  </a:ext>
                </a:extLst>
              </p:cNvPr>
              <p:cNvSpPr/>
              <p:nvPr/>
            </p:nvSpPr>
            <p:spPr>
              <a:xfrm>
                <a:off x="7910273" y="4278108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55AC308-2B48-9F4B-B053-B6799B9A8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273" y="4278108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blipFill>
                <a:blip r:embed="rId3"/>
                <a:stretch>
                  <a:fillRect l="-16667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blipFill>
                <a:blip r:embed="rId4"/>
                <a:stretch>
                  <a:fillRect l="-12500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blipFill>
                <a:blip r:embed="rId10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blipFill>
                <a:blip r:embed="rId13"/>
                <a:stretch>
                  <a:fillRect l="-9302" r="-2326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786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/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757B5D-21EC-F64B-A1E7-F01A4D72D038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9910523" y="3533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/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910522" y="5240217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blipFill>
                <a:blip r:embed="rId16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E0192BE-4966-B44D-9FF4-166CA235C326}"/>
              </a:ext>
            </a:extLst>
          </p:cNvPr>
          <p:cNvCxnSpPr>
            <a:cxnSpLocks/>
          </p:cNvCxnSpPr>
          <p:nvPr/>
        </p:nvCxnSpPr>
        <p:spPr>
          <a:xfrm>
            <a:off x="10481291" y="375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/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blipFill>
                <a:blip r:embed="rId20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41442" y="-1200596"/>
            <a:ext cx="1687202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2028644" y="-1200596"/>
            <a:ext cx="0" cy="7777148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1430384" y="6576552"/>
            <a:ext cx="10598260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/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8582B0C-DC24-8B4E-8C05-836980227F9A}"/>
              </a:ext>
            </a:extLst>
          </p:cNvPr>
          <p:cNvCxnSpPr>
            <a:cxnSpLocks/>
          </p:cNvCxnSpPr>
          <p:nvPr/>
        </p:nvCxnSpPr>
        <p:spPr>
          <a:xfrm flipV="1">
            <a:off x="6284110" y="5256966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/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C27DB8-095D-EA41-9BD3-A150DF0F7616}"/>
              </a:ext>
            </a:extLst>
          </p:cNvPr>
          <p:cNvCxnSpPr>
            <a:cxnSpLocks/>
          </p:cNvCxnSpPr>
          <p:nvPr/>
        </p:nvCxnSpPr>
        <p:spPr>
          <a:xfrm flipV="1">
            <a:off x="4063803" y="520034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/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9FC952-9DB5-834A-B7BA-D4E435C812C4}"/>
              </a:ext>
            </a:extLst>
          </p:cNvPr>
          <p:cNvCxnSpPr>
            <a:cxnSpLocks/>
          </p:cNvCxnSpPr>
          <p:nvPr/>
        </p:nvCxnSpPr>
        <p:spPr>
          <a:xfrm flipV="1">
            <a:off x="1820801" y="5137253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53F6AB-A1C2-424E-99E3-3684D73DBB95}"/>
              </a:ext>
            </a:extLst>
          </p:cNvPr>
          <p:cNvCxnSpPr>
            <a:cxnSpLocks/>
          </p:cNvCxnSpPr>
          <p:nvPr/>
        </p:nvCxnSpPr>
        <p:spPr>
          <a:xfrm flipV="1">
            <a:off x="1430384" y="5120504"/>
            <a:ext cx="0" cy="1456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A2B99E4-A898-0349-A52C-EA41E1B5BB9E}"/>
              </a:ext>
            </a:extLst>
          </p:cNvPr>
          <p:cNvCxnSpPr>
            <a:cxnSpLocks/>
          </p:cNvCxnSpPr>
          <p:nvPr/>
        </p:nvCxnSpPr>
        <p:spPr>
          <a:xfrm flipV="1">
            <a:off x="3673386" y="5168637"/>
            <a:ext cx="0" cy="140791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876181F-BCB4-1B45-BF89-05FF9F8D2637}"/>
              </a:ext>
            </a:extLst>
          </p:cNvPr>
          <p:cNvCxnSpPr>
            <a:cxnSpLocks/>
          </p:cNvCxnSpPr>
          <p:nvPr/>
        </p:nvCxnSpPr>
        <p:spPr>
          <a:xfrm flipV="1">
            <a:off x="5893693" y="5235429"/>
            <a:ext cx="0" cy="136456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9512959" y="5223707"/>
            <a:ext cx="0" cy="135284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8C7ECF-255B-3640-9963-4E52A7D9F106}"/>
              </a:ext>
            </a:extLst>
          </p:cNvPr>
          <p:cNvSpPr/>
          <p:nvPr/>
        </p:nvSpPr>
        <p:spPr>
          <a:xfrm>
            <a:off x="5705145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6807637" y="2311998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4CEB646B-8195-9F42-9E59-46834845BC77}"/>
              </a:ext>
            </a:extLst>
          </p:cNvPr>
          <p:cNvSpPr/>
          <p:nvPr/>
        </p:nvSpPr>
        <p:spPr>
          <a:xfrm>
            <a:off x="1295180" y="-1682507"/>
            <a:ext cx="9193370" cy="97134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43551E4-EB4F-2443-99C8-0292167AAA9A}"/>
              </a:ext>
            </a:extLst>
          </p:cNvPr>
          <p:cNvSpPr txBox="1"/>
          <p:nvPr/>
        </p:nvSpPr>
        <p:spPr>
          <a:xfrm>
            <a:off x="34916" y="-1598162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rgbClr val="FF0000"/>
                </a:solidFill>
              </a:rPr>
              <a:t>Locality</a:t>
            </a:r>
          </a:p>
          <a:p>
            <a:pPr algn="ctr"/>
            <a:r>
              <a:rPr lang="en-KR" dirty="0">
                <a:solidFill>
                  <a:srgbClr val="FF0000"/>
                </a:solidFill>
              </a:rPr>
              <a:t>Preserving</a:t>
            </a:r>
          </a:p>
          <a:p>
            <a:pPr algn="ctr"/>
            <a:r>
              <a:rPr lang="en-KR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04266D58-8A3C-054E-800E-942FE65E67AC}"/>
              </a:ext>
            </a:extLst>
          </p:cNvPr>
          <p:cNvSpPr/>
          <p:nvPr/>
        </p:nvSpPr>
        <p:spPr>
          <a:xfrm>
            <a:off x="5722973" y="5413808"/>
            <a:ext cx="1084658" cy="106093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C62B6D4-4E38-EB43-9628-858464DB8059}"/>
                  </a:ext>
                </a:extLst>
              </p:cNvPr>
              <p:cNvSpPr txBox="1"/>
              <p:nvPr/>
            </p:nvSpPr>
            <p:spPr>
              <a:xfrm>
                <a:off x="6765974" y="5510819"/>
                <a:ext cx="1682255" cy="94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KR" dirty="0">
                    <a:solidFill>
                      <a:srgbClr val="FF0000"/>
                    </a:solidFill>
                  </a:rPr>
                  <a:t>-norm</a:t>
                </a:r>
              </a:p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Regularization</a:t>
                </a:r>
              </a:p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Loss</a:t>
                </a: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C62B6D4-4E38-EB43-9628-858464DB8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974" y="5510819"/>
                <a:ext cx="1682255" cy="944746"/>
              </a:xfrm>
              <a:prstGeom prst="rect">
                <a:avLst/>
              </a:prstGeom>
              <a:blipFill>
                <a:blip r:embed="rId24"/>
                <a:stretch>
                  <a:fillRect l="-2239" t="-3947" r="-2239" b="-789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71D15DA0-AA1F-804F-A57F-1E6D300652F0}"/>
              </a:ext>
            </a:extLst>
          </p:cNvPr>
          <p:cNvSpPr/>
          <p:nvPr/>
        </p:nvSpPr>
        <p:spPr>
          <a:xfrm>
            <a:off x="9322055" y="1405294"/>
            <a:ext cx="1084658" cy="106093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A21B0AD-5C6C-6A40-B0B1-CF3D4AC8C09A}"/>
                  </a:ext>
                </a:extLst>
              </p:cNvPr>
              <p:cNvSpPr txBox="1"/>
              <p:nvPr/>
            </p:nvSpPr>
            <p:spPr>
              <a:xfrm>
                <a:off x="10376551" y="1463711"/>
                <a:ext cx="1682255" cy="94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KR" dirty="0">
                    <a:solidFill>
                      <a:srgbClr val="FF0000"/>
                    </a:solidFill>
                  </a:rPr>
                  <a:t>-norm</a:t>
                </a:r>
              </a:p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Regularization</a:t>
                </a:r>
              </a:p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Loss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A21B0AD-5C6C-6A40-B0B1-CF3D4AC8C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551" y="1463711"/>
                <a:ext cx="1682255" cy="944746"/>
              </a:xfrm>
              <a:prstGeom prst="rect">
                <a:avLst/>
              </a:prstGeom>
              <a:blipFill>
                <a:blip r:embed="rId25"/>
                <a:stretch>
                  <a:fillRect l="-2239" t="-4000" r="-2239" b="-9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12469135" y="-1928861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5C89F27-550B-C04B-B6B9-B923234CF4BB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10308090" y="-1406154"/>
            <a:ext cx="2161045" cy="776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3D92C81-157A-A546-B7BD-88AF1DFB617B}"/>
              </a:ext>
            </a:extLst>
          </p:cNvPr>
          <p:cNvCxnSpPr>
            <a:cxnSpLocks/>
          </p:cNvCxnSpPr>
          <p:nvPr/>
        </p:nvCxnSpPr>
        <p:spPr>
          <a:xfrm>
            <a:off x="13610906" y="-1419797"/>
            <a:ext cx="83881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/>
              <p:nvPr/>
            </p:nvSpPr>
            <p:spPr>
              <a:xfrm>
                <a:off x="14449720" y="-1817363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720" y="-1817363"/>
                <a:ext cx="795131" cy="795131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14304956" y="-1950266"/>
            <a:ext cx="1084658" cy="106093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AEFF53F-3E29-9448-AF9E-3D20C3DEDE35}"/>
              </a:ext>
            </a:extLst>
          </p:cNvPr>
          <p:cNvSpPr txBox="1"/>
          <p:nvPr/>
        </p:nvSpPr>
        <p:spPr>
          <a:xfrm>
            <a:off x="15389614" y="-172932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Error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6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711417" y="34907"/>
                <a:ext cx="295786" cy="291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17" y="34907"/>
                <a:ext cx="295786" cy="291426"/>
              </a:xfrm>
              <a:prstGeom prst="rect">
                <a:avLst/>
              </a:prstGeom>
              <a:blipFill>
                <a:blip r:embed="rId3"/>
                <a:stretch>
                  <a:fillRect l="-8333" r="-4167"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4917632" y="35280"/>
                <a:ext cx="290464" cy="2920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632" y="35280"/>
                <a:ext cx="290464" cy="292003"/>
              </a:xfrm>
              <a:prstGeom prst="rect">
                <a:avLst/>
              </a:prstGeom>
              <a:blipFill>
                <a:blip r:embed="rId4"/>
                <a:stretch>
                  <a:fillRect l="-13043" r="-4348"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blipFill>
                <a:blip r:embed="rId10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481980" y="9301"/>
                <a:ext cx="535083" cy="340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980" y="9301"/>
                <a:ext cx="535083" cy="340478"/>
              </a:xfrm>
              <a:prstGeom prst="rect">
                <a:avLst/>
              </a:prstGeom>
              <a:blipFill>
                <a:blip r:embed="rId13"/>
                <a:stretch>
                  <a:fillRect l="-6977" r="-6977" b="-1785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786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/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757B5D-21EC-F64B-A1E7-F01A4D72D038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9910523" y="3533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/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910522" y="5240217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blipFill>
                <a:blip r:embed="rId16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41442" y="-1220219"/>
            <a:ext cx="843601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1185043" y="-1220219"/>
            <a:ext cx="0" cy="7796771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1430384" y="6576552"/>
            <a:ext cx="9754659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/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8582B0C-DC24-8B4E-8C05-836980227F9A}"/>
              </a:ext>
            </a:extLst>
          </p:cNvPr>
          <p:cNvCxnSpPr>
            <a:cxnSpLocks/>
          </p:cNvCxnSpPr>
          <p:nvPr/>
        </p:nvCxnSpPr>
        <p:spPr>
          <a:xfrm flipV="1">
            <a:off x="6284110" y="5256966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/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C27DB8-095D-EA41-9BD3-A150DF0F7616}"/>
              </a:ext>
            </a:extLst>
          </p:cNvPr>
          <p:cNvCxnSpPr>
            <a:cxnSpLocks/>
          </p:cNvCxnSpPr>
          <p:nvPr/>
        </p:nvCxnSpPr>
        <p:spPr>
          <a:xfrm flipV="1">
            <a:off x="4063803" y="520034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/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9FC952-9DB5-834A-B7BA-D4E435C812C4}"/>
              </a:ext>
            </a:extLst>
          </p:cNvPr>
          <p:cNvCxnSpPr>
            <a:cxnSpLocks/>
          </p:cNvCxnSpPr>
          <p:nvPr/>
        </p:nvCxnSpPr>
        <p:spPr>
          <a:xfrm flipV="1">
            <a:off x="1820801" y="5137253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53F6AB-A1C2-424E-99E3-3684D73DBB95}"/>
              </a:ext>
            </a:extLst>
          </p:cNvPr>
          <p:cNvCxnSpPr>
            <a:cxnSpLocks/>
          </p:cNvCxnSpPr>
          <p:nvPr/>
        </p:nvCxnSpPr>
        <p:spPr>
          <a:xfrm flipV="1">
            <a:off x="1430384" y="5120504"/>
            <a:ext cx="0" cy="1456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A2B99E4-A898-0349-A52C-EA41E1B5BB9E}"/>
              </a:ext>
            </a:extLst>
          </p:cNvPr>
          <p:cNvCxnSpPr>
            <a:cxnSpLocks/>
          </p:cNvCxnSpPr>
          <p:nvPr/>
        </p:nvCxnSpPr>
        <p:spPr>
          <a:xfrm flipV="1">
            <a:off x="3673386" y="5168637"/>
            <a:ext cx="0" cy="140791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876181F-BCB4-1B45-BF89-05FF9F8D2637}"/>
              </a:ext>
            </a:extLst>
          </p:cNvPr>
          <p:cNvCxnSpPr>
            <a:cxnSpLocks/>
          </p:cNvCxnSpPr>
          <p:nvPr/>
        </p:nvCxnSpPr>
        <p:spPr>
          <a:xfrm flipV="1">
            <a:off x="5893693" y="5235430"/>
            <a:ext cx="0" cy="134112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9512959" y="5223707"/>
            <a:ext cx="0" cy="135284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8C7ECF-255B-3640-9963-4E52A7D9F106}"/>
              </a:ext>
            </a:extLst>
          </p:cNvPr>
          <p:cNvSpPr/>
          <p:nvPr/>
        </p:nvSpPr>
        <p:spPr>
          <a:xfrm>
            <a:off x="5705145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7639437" y="2214708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9339636" y="-3272091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3D92C81-157A-A546-B7BD-88AF1DFB617B}"/>
              </a:ext>
            </a:extLst>
          </p:cNvPr>
          <p:cNvCxnSpPr>
            <a:cxnSpLocks/>
          </p:cNvCxnSpPr>
          <p:nvPr/>
        </p:nvCxnSpPr>
        <p:spPr>
          <a:xfrm flipH="1">
            <a:off x="8484875" y="-2772128"/>
            <a:ext cx="85476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/>
              <p:nvPr/>
            </p:nvSpPr>
            <p:spPr>
              <a:xfrm>
                <a:off x="7686849" y="-3172937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849" y="-3172937"/>
                <a:ext cx="795131" cy="795131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5878466" y="-3335640"/>
            <a:ext cx="2912608" cy="106093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AEFF53F-3E29-9448-AF9E-3D20C3DEDE35}"/>
              </a:ext>
            </a:extLst>
          </p:cNvPr>
          <p:cNvSpPr txBox="1"/>
          <p:nvPr/>
        </p:nvSpPr>
        <p:spPr>
          <a:xfrm>
            <a:off x="4664983" y="-3136636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Loss</a:t>
            </a:r>
            <a:endParaRPr lang="en-K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011EA31-22C4-4E4E-9CD4-91C24C0E686C}"/>
                  </a:ext>
                </a:extLst>
              </p:cNvPr>
              <p:cNvSpPr/>
              <p:nvPr/>
            </p:nvSpPr>
            <p:spPr>
              <a:xfrm>
                <a:off x="6147512" y="-3165951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011EA31-22C4-4E4E-9CD4-91C24C0E6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512" y="-3165951"/>
                <a:ext cx="795131" cy="795131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7CF77F-522A-5E4E-BA09-CF1CECC7F4BA}"/>
              </a:ext>
            </a:extLst>
          </p:cNvPr>
          <p:cNvCxnSpPr>
            <a:cxnSpLocks/>
          </p:cNvCxnSpPr>
          <p:nvPr/>
        </p:nvCxnSpPr>
        <p:spPr>
          <a:xfrm flipH="1" flipV="1">
            <a:off x="9917668" y="-2201342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CF5E4D4F-2B8A-A24A-8B78-DB8A35B115FD}"/>
              </a:ext>
            </a:extLst>
          </p:cNvPr>
          <p:cNvSpPr/>
          <p:nvPr/>
        </p:nvSpPr>
        <p:spPr>
          <a:xfrm>
            <a:off x="9328269" y="1179421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C79116E-E053-6344-9394-1B2F0BC0CBD0}"/>
              </a:ext>
            </a:extLst>
          </p:cNvPr>
          <p:cNvSpPr/>
          <p:nvPr/>
        </p:nvSpPr>
        <p:spPr>
          <a:xfrm>
            <a:off x="3499461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01829B-6944-EC4D-909B-27BB12A555DC}"/>
              </a:ext>
            </a:extLst>
          </p:cNvPr>
          <p:cNvSpPr/>
          <p:nvPr/>
        </p:nvSpPr>
        <p:spPr>
          <a:xfrm>
            <a:off x="1300789" y="1190882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/>
              <p:nvPr/>
            </p:nvSpPr>
            <p:spPr>
              <a:xfrm>
                <a:off x="7770908" y="-1643747"/>
                <a:ext cx="174919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dirty="0"/>
                  <a:t>Enriched</a:t>
                </a:r>
              </a:p>
              <a:p>
                <a:pPr algn="ctr"/>
                <a:r>
                  <a:rPr lang="en-KR" dirty="0"/>
                  <a:t>Representation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908" y="-1643747"/>
                <a:ext cx="1749197" cy="923330"/>
              </a:xfrm>
              <a:prstGeom prst="rect">
                <a:avLst/>
              </a:prstGeom>
              <a:blipFill>
                <a:blip r:embed="rId25"/>
                <a:stretch>
                  <a:fillRect l="-2899" t="-2703" r="-289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/>
              <p:nvPr/>
            </p:nvSpPr>
            <p:spPr>
              <a:xfrm>
                <a:off x="6782986" y="5586902"/>
                <a:ext cx="1381532" cy="71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dirty="0"/>
                  <a:t>Time stamp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986" y="5586902"/>
                <a:ext cx="1381532" cy="712824"/>
              </a:xfrm>
              <a:prstGeom prst="rect">
                <a:avLst/>
              </a:prstGeom>
              <a:blipFill>
                <a:blip r:embed="rId26"/>
                <a:stretch>
                  <a:fillRect l="-3670" t="-3509" r="-3670" b="-17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11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727951" y="-96210"/>
                <a:ext cx="295786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51" y="-96210"/>
                <a:ext cx="295786" cy="388568"/>
              </a:xfrm>
              <a:prstGeom prst="rect">
                <a:avLst/>
              </a:prstGeom>
              <a:blipFill>
                <a:blip r:embed="rId3"/>
                <a:stretch>
                  <a:fillRect l="-20000" r="-16000" b="-156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4929474" y="-96210"/>
                <a:ext cx="2904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474" y="-96210"/>
                <a:ext cx="290464" cy="389337"/>
              </a:xfrm>
              <a:prstGeom prst="rect">
                <a:avLst/>
              </a:prstGeom>
              <a:blipFill>
                <a:blip r:embed="rId4"/>
                <a:stretch>
                  <a:fillRect l="-26087" r="-26087" b="-156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09265" y="-12221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65" y="-12221"/>
                <a:ext cx="524182" cy="677108"/>
              </a:xfrm>
              <a:prstGeom prst="rect">
                <a:avLst/>
              </a:prstGeom>
              <a:blipFill>
                <a:blip r:embed="rId10"/>
                <a:stretch>
                  <a:fillRect l="-13953" r="-116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79444" y="-96210"/>
                <a:ext cx="535083" cy="453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44" y="-96210"/>
                <a:ext cx="535083" cy="453650"/>
              </a:xfrm>
              <a:prstGeom prst="rect">
                <a:avLst/>
              </a:prstGeom>
              <a:blipFill>
                <a:blip r:embed="rId13"/>
                <a:stretch>
                  <a:fillRect l="-13953" r="-37209" b="-1351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786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/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757B5D-21EC-F64B-A1E7-F01A4D72D038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9910523" y="3533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/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910522" y="5240217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182624" y="4309495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624" y="4309495"/>
                <a:ext cx="524182" cy="677108"/>
              </a:xfrm>
              <a:prstGeom prst="rect">
                <a:avLst/>
              </a:prstGeom>
              <a:blipFill>
                <a:blip r:embed="rId10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41442" y="-1220219"/>
            <a:ext cx="843601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1185043" y="-1220219"/>
            <a:ext cx="0" cy="7796771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1430384" y="6576552"/>
            <a:ext cx="9754659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/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8582B0C-DC24-8B4E-8C05-836980227F9A}"/>
              </a:ext>
            </a:extLst>
          </p:cNvPr>
          <p:cNvCxnSpPr>
            <a:cxnSpLocks/>
          </p:cNvCxnSpPr>
          <p:nvPr/>
        </p:nvCxnSpPr>
        <p:spPr>
          <a:xfrm flipV="1">
            <a:off x="6284110" y="5256966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/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C27DB8-095D-EA41-9BD3-A150DF0F7616}"/>
              </a:ext>
            </a:extLst>
          </p:cNvPr>
          <p:cNvCxnSpPr>
            <a:cxnSpLocks/>
          </p:cNvCxnSpPr>
          <p:nvPr/>
        </p:nvCxnSpPr>
        <p:spPr>
          <a:xfrm flipV="1">
            <a:off x="4063803" y="520034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/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9FC952-9DB5-834A-B7BA-D4E435C812C4}"/>
              </a:ext>
            </a:extLst>
          </p:cNvPr>
          <p:cNvCxnSpPr>
            <a:cxnSpLocks/>
          </p:cNvCxnSpPr>
          <p:nvPr/>
        </p:nvCxnSpPr>
        <p:spPr>
          <a:xfrm flipV="1">
            <a:off x="1820801" y="5137253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53F6AB-A1C2-424E-99E3-3684D73DBB95}"/>
              </a:ext>
            </a:extLst>
          </p:cNvPr>
          <p:cNvCxnSpPr>
            <a:cxnSpLocks/>
          </p:cNvCxnSpPr>
          <p:nvPr/>
        </p:nvCxnSpPr>
        <p:spPr>
          <a:xfrm flipV="1">
            <a:off x="1430384" y="5120504"/>
            <a:ext cx="0" cy="1456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A2B99E4-A898-0349-A52C-EA41E1B5BB9E}"/>
              </a:ext>
            </a:extLst>
          </p:cNvPr>
          <p:cNvCxnSpPr>
            <a:cxnSpLocks/>
          </p:cNvCxnSpPr>
          <p:nvPr/>
        </p:nvCxnSpPr>
        <p:spPr>
          <a:xfrm flipV="1">
            <a:off x="3673386" y="5168637"/>
            <a:ext cx="0" cy="140791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876181F-BCB4-1B45-BF89-05FF9F8D2637}"/>
              </a:ext>
            </a:extLst>
          </p:cNvPr>
          <p:cNvCxnSpPr>
            <a:cxnSpLocks/>
          </p:cNvCxnSpPr>
          <p:nvPr/>
        </p:nvCxnSpPr>
        <p:spPr>
          <a:xfrm flipV="1">
            <a:off x="5893693" y="5235430"/>
            <a:ext cx="0" cy="134112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9512959" y="5223707"/>
            <a:ext cx="0" cy="135284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8C7ECF-255B-3640-9963-4E52A7D9F106}"/>
              </a:ext>
            </a:extLst>
          </p:cNvPr>
          <p:cNvSpPr/>
          <p:nvPr/>
        </p:nvSpPr>
        <p:spPr>
          <a:xfrm>
            <a:off x="5705145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6964556" y="2297720"/>
            <a:ext cx="2239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2400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9339636" y="-3272091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3D92C81-157A-A546-B7BD-88AF1DFB617B}"/>
              </a:ext>
            </a:extLst>
          </p:cNvPr>
          <p:cNvCxnSpPr>
            <a:cxnSpLocks/>
          </p:cNvCxnSpPr>
          <p:nvPr/>
        </p:nvCxnSpPr>
        <p:spPr>
          <a:xfrm flipH="1">
            <a:off x="8484875" y="-2772128"/>
            <a:ext cx="85476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/>
              <p:nvPr/>
            </p:nvSpPr>
            <p:spPr>
              <a:xfrm>
                <a:off x="7686849" y="-3172937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849" y="-3172937"/>
                <a:ext cx="795131" cy="79513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5878466" y="-3335640"/>
            <a:ext cx="2912608" cy="106093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AEFF53F-3E29-9448-AF9E-3D20C3DEDE35}"/>
              </a:ext>
            </a:extLst>
          </p:cNvPr>
          <p:cNvSpPr txBox="1"/>
          <p:nvPr/>
        </p:nvSpPr>
        <p:spPr>
          <a:xfrm>
            <a:off x="4338459" y="-3165769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Loss</a:t>
            </a:r>
            <a:endParaRPr lang="en-KR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011EA31-22C4-4E4E-9CD4-91C24C0E686C}"/>
                  </a:ext>
                </a:extLst>
              </p:cNvPr>
              <p:cNvSpPr/>
              <p:nvPr/>
            </p:nvSpPr>
            <p:spPr>
              <a:xfrm>
                <a:off x="6147512" y="-3165951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011EA31-22C4-4E4E-9CD4-91C24C0E6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512" y="-3165951"/>
                <a:ext cx="795131" cy="795131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7CF77F-522A-5E4E-BA09-CF1CECC7F4BA}"/>
              </a:ext>
            </a:extLst>
          </p:cNvPr>
          <p:cNvCxnSpPr>
            <a:cxnSpLocks/>
          </p:cNvCxnSpPr>
          <p:nvPr/>
        </p:nvCxnSpPr>
        <p:spPr>
          <a:xfrm flipH="1" flipV="1">
            <a:off x="9917668" y="-2201342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CF5E4D4F-2B8A-A24A-8B78-DB8A35B115FD}"/>
              </a:ext>
            </a:extLst>
          </p:cNvPr>
          <p:cNvSpPr/>
          <p:nvPr/>
        </p:nvSpPr>
        <p:spPr>
          <a:xfrm>
            <a:off x="9328269" y="1179421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C79116E-E053-6344-9394-1B2F0BC0CBD0}"/>
              </a:ext>
            </a:extLst>
          </p:cNvPr>
          <p:cNvSpPr/>
          <p:nvPr/>
        </p:nvSpPr>
        <p:spPr>
          <a:xfrm>
            <a:off x="3499461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01829B-6944-EC4D-909B-27BB12A555DC}"/>
              </a:ext>
            </a:extLst>
          </p:cNvPr>
          <p:cNvSpPr/>
          <p:nvPr/>
        </p:nvSpPr>
        <p:spPr>
          <a:xfrm>
            <a:off x="1300789" y="1190882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/>
              <p:nvPr/>
            </p:nvSpPr>
            <p:spPr>
              <a:xfrm>
                <a:off x="7300106" y="-1740088"/>
                <a:ext cx="22749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2400" dirty="0"/>
                  <a:t>Enriched</a:t>
                </a:r>
              </a:p>
              <a:p>
                <a:pPr algn="ctr"/>
                <a:r>
                  <a:rPr lang="en-KR" sz="2400" dirty="0"/>
                  <a:t>Representation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106" y="-1740088"/>
                <a:ext cx="2274982" cy="1200329"/>
              </a:xfrm>
              <a:prstGeom prst="rect">
                <a:avLst/>
              </a:prstGeom>
              <a:blipFill>
                <a:blip r:embed="rId24"/>
                <a:stretch>
                  <a:fillRect l="-3889" t="-5263" r="-3333" b="-105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/>
              <p:nvPr/>
            </p:nvSpPr>
            <p:spPr>
              <a:xfrm>
                <a:off x="6617585" y="5446541"/>
                <a:ext cx="1781065" cy="919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2400" dirty="0"/>
                  <a:t>Time stamp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585" y="5446541"/>
                <a:ext cx="1781065" cy="919675"/>
              </a:xfrm>
              <a:prstGeom prst="rect">
                <a:avLst/>
              </a:prstGeom>
              <a:blipFill>
                <a:blip r:embed="rId25"/>
                <a:stretch>
                  <a:fillRect l="-4965" t="-5405" r="-4965" b="-40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3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727951" y="-96210"/>
                <a:ext cx="295786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51" y="-96210"/>
                <a:ext cx="295786" cy="388568"/>
              </a:xfrm>
              <a:prstGeom prst="rect">
                <a:avLst/>
              </a:prstGeom>
              <a:blipFill>
                <a:blip r:embed="rId3"/>
                <a:stretch>
                  <a:fillRect l="-20000" r="-16000" b="-156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4929474" y="-96210"/>
                <a:ext cx="2904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474" y="-96210"/>
                <a:ext cx="290464" cy="389337"/>
              </a:xfrm>
              <a:prstGeom prst="rect">
                <a:avLst/>
              </a:prstGeom>
              <a:blipFill>
                <a:blip r:embed="rId4"/>
                <a:stretch>
                  <a:fillRect l="-26087" r="-26087" b="-156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09265" y="-12221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65" y="-12221"/>
                <a:ext cx="524182" cy="677108"/>
              </a:xfrm>
              <a:prstGeom prst="rect">
                <a:avLst/>
              </a:prstGeom>
              <a:blipFill>
                <a:blip r:embed="rId10"/>
                <a:stretch>
                  <a:fillRect l="-13953" r="-116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79444" y="-96210"/>
                <a:ext cx="535083" cy="453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44" y="-96210"/>
                <a:ext cx="535083" cy="453650"/>
              </a:xfrm>
              <a:prstGeom prst="rect">
                <a:avLst/>
              </a:prstGeom>
              <a:blipFill>
                <a:blip r:embed="rId13"/>
                <a:stretch>
                  <a:fillRect l="-13953" r="-37209" b="-1351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786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/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757B5D-21EC-F64B-A1E7-F01A4D72D038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9910523" y="3533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/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910522" y="5240217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182624" y="4309495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624" y="4309495"/>
                <a:ext cx="524182" cy="677108"/>
              </a:xfrm>
              <a:prstGeom prst="rect">
                <a:avLst/>
              </a:prstGeom>
              <a:blipFill>
                <a:blip r:embed="rId10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41442" y="-1220219"/>
            <a:ext cx="843601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1185043" y="-1220219"/>
            <a:ext cx="0" cy="7796771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1430384" y="6576552"/>
            <a:ext cx="9754659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/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8582B0C-DC24-8B4E-8C05-836980227F9A}"/>
              </a:ext>
            </a:extLst>
          </p:cNvPr>
          <p:cNvCxnSpPr>
            <a:cxnSpLocks/>
          </p:cNvCxnSpPr>
          <p:nvPr/>
        </p:nvCxnSpPr>
        <p:spPr>
          <a:xfrm flipV="1">
            <a:off x="6284110" y="5256966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/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C27DB8-095D-EA41-9BD3-A150DF0F7616}"/>
              </a:ext>
            </a:extLst>
          </p:cNvPr>
          <p:cNvCxnSpPr>
            <a:cxnSpLocks/>
          </p:cNvCxnSpPr>
          <p:nvPr/>
        </p:nvCxnSpPr>
        <p:spPr>
          <a:xfrm flipV="1">
            <a:off x="4063803" y="520034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/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9FC952-9DB5-834A-B7BA-D4E435C812C4}"/>
              </a:ext>
            </a:extLst>
          </p:cNvPr>
          <p:cNvCxnSpPr>
            <a:cxnSpLocks/>
          </p:cNvCxnSpPr>
          <p:nvPr/>
        </p:nvCxnSpPr>
        <p:spPr>
          <a:xfrm flipV="1">
            <a:off x="1820801" y="5137253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53F6AB-A1C2-424E-99E3-3684D73DBB95}"/>
              </a:ext>
            </a:extLst>
          </p:cNvPr>
          <p:cNvCxnSpPr>
            <a:cxnSpLocks/>
          </p:cNvCxnSpPr>
          <p:nvPr/>
        </p:nvCxnSpPr>
        <p:spPr>
          <a:xfrm flipV="1">
            <a:off x="1430384" y="5120504"/>
            <a:ext cx="0" cy="1456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A2B99E4-A898-0349-A52C-EA41E1B5BB9E}"/>
              </a:ext>
            </a:extLst>
          </p:cNvPr>
          <p:cNvCxnSpPr>
            <a:cxnSpLocks/>
          </p:cNvCxnSpPr>
          <p:nvPr/>
        </p:nvCxnSpPr>
        <p:spPr>
          <a:xfrm flipV="1">
            <a:off x="3673386" y="5168637"/>
            <a:ext cx="0" cy="140791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876181F-BCB4-1B45-BF89-05FF9F8D2637}"/>
              </a:ext>
            </a:extLst>
          </p:cNvPr>
          <p:cNvCxnSpPr>
            <a:cxnSpLocks/>
          </p:cNvCxnSpPr>
          <p:nvPr/>
        </p:nvCxnSpPr>
        <p:spPr>
          <a:xfrm flipV="1">
            <a:off x="5893693" y="5235430"/>
            <a:ext cx="0" cy="134112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9512959" y="5223707"/>
            <a:ext cx="0" cy="135284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8C7ECF-255B-3640-9963-4E52A7D9F106}"/>
              </a:ext>
            </a:extLst>
          </p:cNvPr>
          <p:cNvSpPr/>
          <p:nvPr/>
        </p:nvSpPr>
        <p:spPr>
          <a:xfrm>
            <a:off x="5705145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6964556" y="2297720"/>
            <a:ext cx="2239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2400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9339636" y="-3272091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6617585" y="-5002927"/>
            <a:ext cx="4028221" cy="117016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7CF77F-522A-5E4E-BA09-CF1CECC7F4BA}"/>
              </a:ext>
            </a:extLst>
          </p:cNvPr>
          <p:cNvCxnSpPr>
            <a:cxnSpLocks/>
          </p:cNvCxnSpPr>
          <p:nvPr/>
        </p:nvCxnSpPr>
        <p:spPr>
          <a:xfrm flipH="1" flipV="1">
            <a:off x="9917668" y="-2201342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CF5E4D4F-2B8A-A24A-8B78-DB8A35B115FD}"/>
              </a:ext>
            </a:extLst>
          </p:cNvPr>
          <p:cNvSpPr/>
          <p:nvPr/>
        </p:nvSpPr>
        <p:spPr>
          <a:xfrm>
            <a:off x="9328269" y="1179421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C79116E-E053-6344-9394-1B2F0BC0CBD0}"/>
              </a:ext>
            </a:extLst>
          </p:cNvPr>
          <p:cNvSpPr/>
          <p:nvPr/>
        </p:nvSpPr>
        <p:spPr>
          <a:xfrm>
            <a:off x="3499461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01829B-6944-EC4D-909B-27BB12A555DC}"/>
              </a:ext>
            </a:extLst>
          </p:cNvPr>
          <p:cNvSpPr/>
          <p:nvPr/>
        </p:nvSpPr>
        <p:spPr>
          <a:xfrm>
            <a:off x="1300789" y="1190882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/>
              <p:nvPr/>
            </p:nvSpPr>
            <p:spPr>
              <a:xfrm>
                <a:off x="7300106" y="-1740088"/>
                <a:ext cx="22749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2400" dirty="0"/>
                  <a:t>Enriched</a:t>
                </a:r>
              </a:p>
              <a:p>
                <a:pPr algn="ctr"/>
                <a:r>
                  <a:rPr lang="en-KR" sz="2400" dirty="0"/>
                  <a:t>Representation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106" y="-1740088"/>
                <a:ext cx="2274982" cy="1200329"/>
              </a:xfrm>
              <a:prstGeom prst="rect">
                <a:avLst/>
              </a:prstGeom>
              <a:blipFill>
                <a:blip r:embed="rId22"/>
                <a:stretch>
                  <a:fillRect l="-3889" t="-5263" r="-3333" b="-105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/>
              <p:nvPr/>
            </p:nvSpPr>
            <p:spPr>
              <a:xfrm>
                <a:off x="6617585" y="5446541"/>
                <a:ext cx="1781065" cy="919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2400" dirty="0"/>
                  <a:t>Time stamp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585" y="5446541"/>
                <a:ext cx="1781065" cy="919675"/>
              </a:xfrm>
              <a:prstGeom prst="rect">
                <a:avLst/>
              </a:prstGeom>
              <a:blipFill>
                <a:blip r:embed="rId23"/>
                <a:stretch>
                  <a:fillRect l="-4965" t="-5405" r="-4965" b="-40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2F68813-6A36-5F42-B0FC-00B148C0A9E2}"/>
                  </a:ext>
                </a:extLst>
              </p14:cNvPr>
              <p14:cNvContentPartPr/>
              <p14:nvPr/>
            </p14:nvContentPartPr>
            <p14:xfrm>
              <a:off x="8495852" y="-955269"/>
              <a:ext cx="76320" cy="141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2F68813-6A36-5F42-B0FC-00B148C0A9E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86852" y="-963909"/>
                <a:ext cx="9396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E980F94-7B19-EC4E-BEE4-82B5111C070F}"/>
              </a:ext>
            </a:extLst>
          </p:cNvPr>
          <p:cNvGrpSpPr/>
          <p:nvPr/>
        </p:nvGrpSpPr>
        <p:grpSpPr>
          <a:xfrm>
            <a:off x="5241812" y="8280531"/>
            <a:ext cx="3047400" cy="1500480"/>
            <a:chOff x="5241812" y="8280531"/>
            <a:chExt cx="3047400" cy="15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A085AC0-73B8-434B-8CB2-5F7279DBF794}"/>
                    </a:ext>
                  </a:extLst>
                </p14:cNvPr>
                <p14:cNvContentPartPr/>
                <p14:nvPr/>
              </p14:nvContentPartPr>
              <p14:xfrm>
                <a:off x="5241812" y="8280531"/>
                <a:ext cx="1520280" cy="871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A085AC0-73B8-434B-8CB2-5F7279DBF7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33172" y="8271531"/>
                  <a:ext cx="153792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0B2EAA8-2673-DD48-90A9-DC7940997416}"/>
                    </a:ext>
                  </a:extLst>
                </p14:cNvPr>
                <p14:cNvContentPartPr/>
                <p14:nvPr/>
              </p14:nvContentPartPr>
              <p14:xfrm>
                <a:off x="6590732" y="9010971"/>
                <a:ext cx="263880" cy="324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0B2EAA8-2673-DD48-90A9-DC79409974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81732" y="9001971"/>
                  <a:ext cx="281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9370924-4675-1040-9AC6-A2AAF76F7725}"/>
                    </a:ext>
                  </a:extLst>
                </p14:cNvPr>
                <p14:cNvContentPartPr/>
                <p14:nvPr/>
              </p14:nvContentPartPr>
              <p14:xfrm>
                <a:off x="6329732" y="9424251"/>
                <a:ext cx="1959480" cy="356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9370924-4675-1040-9AC6-A2AAF76F77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20732" y="9415251"/>
                  <a:ext cx="19771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E193675-9F1F-FA4D-A608-B63ECFE0B815}"/>
                    </a:ext>
                  </a:extLst>
                </p14:cNvPr>
                <p14:cNvContentPartPr/>
                <p14:nvPr/>
              </p14:nvContentPartPr>
              <p14:xfrm>
                <a:off x="7131452" y="9068931"/>
                <a:ext cx="223560" cy="233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E193675-9F1F-FA4D-A608-B63ECFE0B8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22452" y="9059931"/>
                  <a:ext cx="241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578FD4-C49B-434D-AE54-EC4E9FEA0EF6}"/>
                    </a:ext>
                  </a:extLst>
                </p14:cNvPr>
                <p14:cNvContentPartPr/>
                <p14:nvPr/>
              </p14:nvContentPartPr>
              <p14:xfrm>
                <a:off x="7416932" y="8885691"/>
                <a:ext cx="111600" cy="227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578FD4-C49B-434D-AE54-EC4E9FEA0E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07932" y="8877051"/>
                  <a:ext cx="1292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6A2D3C5-7742-FB4D-8278-049C1855A7D0}"/>
              </a:ext>
            </a:extLst>
          </p:cNvPr>
          <p:cNvGrpSpPr/>
          <p:nvPr/>
        </p:nvGrpSpPr>
        <p:grpSpPr>
          <a:xfrm>
            <a:off x="485492" y="7854651"/>
            <a:ext cx="4703400" cy="799920"/>
            <a:chOff x="485492" y="7854651"/>
            <a:chExt cx="4703400" cy="79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013EE29-A3E5-6744-8E3D-06FFF8B1256B}"/>
                    </a:ext>
                  </a:extLst>
                </p14:cNvPr>
                <p14:cNvContentPartPr/>
                <p14:nvPr/>
              </p14:nvContentPartPr>
              <p14:xfrm>
                <a:off x="2976692" y="7854651"/>
                <a:ext cx="2212200" cy="737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013EE29-A3E5-6744-8E3D-06FFF8B125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68052" y="7846011"/>
                  <a:ext cx="222984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8665CBD-9341-994A-A06C-F4EF980497F7}"/>
                    </a:ext>
                  </a:extLst>
                </p14:cNvPr>
                <p14:cNvContentPartPr/>
                <p14:nvPr/>
              </p14:nvContentPartPr>
              <p14:xfrm>
                <a:off x="3237692" y="8166771"/>
                <a:ext cx="252360" cy="265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8665CBD-9341-994A-A06C-F4EF980497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29052" y="8158131"/>
                  <a:ext cx="270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ED63239-33FF-4241-BBB5-742C26F0F81A}"/>
                    </a:ext>
                  </a:extLst>
                </p14:cNvPr>
                <p14:cNvContentPartPr/>
                <p14:nvPr/>
              </p14:nvContentPartPr>
              <p14:xfrm>
                <a:off x="3572852" y="8125371"/>
                <a:ext cx="300600" cy="247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ED63239-33FF-4241-BBB5-742C26F0F8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64212" y="8116731"/>
                  <a:ext cx="318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D72848E-EF11-5046-AE20-95AA7B025DC1}"/>
                    </a:ext>
                  </a:extLst>
                </p14:cNvPr>
                <p14:cNvContentPartPr/>
                <p14:nvPr/>
              </p14:nvContentPartPr>
              <p14:xfrm>
                <a:off x="4014212" y="8145531"/>
                <a:ext cx="367200" cy="237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D72848E-EF11-5046-AE20-95AA7B025D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05572" y="8136531"/>
                  <a:ext cx="384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617960B-85EE-104D-9E90-22A8CDB98921}"/>
                    </a:ext>
                  </a:extLst>
                </p14:cNvPr>
                <p14:cNvContentPartPr/>
                <p14:nvPr/>
              </p14:nvContentPartPr>
              <p14:xfrm>
                <a:off x="1840892" y="8233731"/>
                <a:ext cx="841680" cy="56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617960B-85EE-104D-9E90-22A8CDB989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31892" y="8225091"/>
                  <a:ext cx="859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CA3689A-C317-0647-9922-4F854AC670BF}"/>
                    </a:ext>
                  </a:extLst>
                </p14:cNvPr>
                <p14:cNvContentPartPr/>
                <p14:nvPr/>
              </p14:nvContentPartPr>
              <p14:xfrm>
                <a:off x="2709932" y="8111331"/>
                <a:ext cx="83160" cy="240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CA3689A-C317-0647-9922-4F854AC670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01292" y="8102691"/>
                  <a:ext cx="100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07E15A0-E152-CE4B-A0DD-BE40F4D842BA}"/>
                    </a:ext>
                  </a:extLst>
                </p14:cNvPr>
                <p14:cNvContentPartPr/>
                <p14:nvPr/>
              </p14:nvContentPartPr>
              <p14:xfrm>
                <a:off x="966452" y="7870491"/>
                <a:ext cx="827640" cy="718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07E15A0-E152-CE4B-A0DD-BE40F4D842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7452" y="7861491"/>
                  <a:ext cx="845280" cy="7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F3A1748-7333-194D-A3F6-C93406B36C0D}"/>
                    </a:ext>
                  </a:extLst>
                </p14:cNvPr>
                <p14:cNvContentPartPr/>
                <p14:nvPr/>
              </p14:nvContentPartPr>
              <p14:xfrm>
                <a:off x="485492" y="8180091"/>
                <a:ext cx="1561680" cy="474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F3A1748-7333-194D-A3F6-C93406B36C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6852" y="8171091"/>
                  <a:ext cx="157932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9E4753B-C05B-0E48-AAC2-4818C8D1E8D7}"/>
              </a:ext>
            </a:extLst>
          </p:cNvPr>
          <p:cNvGrpSpPr/>
          <p:nvPr/>
        </p:nvGrpSpPr>
        <p:grpSpPr>
          <a:xfrm>
            <a:off x="-140188" y="9919251"/>
            <a:ext cx="6457680" cy="1074600"/>
            <a:chOff x="-140188" y="9919251"/>
            <a:chExt cx="6457680" cy="10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28EA5C2-194B-3D4C-BAEE-25BBDE7194F7}"/>
                    </a:ext>
                  </a:extLst>
                </p14:cNvPr>
                <p14:cNvContentPartPr/>
                <p14:nvPr/>
              </p14:nvContentPartPr>
              <p14:xfrm>
                <a:off x="4628372" y="9919251"/>
                <a:ext cx="1689120" cy="460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28EA5C2-194B-3D4C-BAEE-25BBDE7194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19732" y="9910251"/>
                  <a:ext cx="17067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97ABB4A-3080-1E41-AFB8-0A33B56D2A63}"/>
                    </a:ext>
                  </a:extLst>
                </p14:cNvPr>
                <p14:cNvContentPartPr/>
                <p14:nvPr/>
              </p14:nvContentPartPr>
              <p14:xfrm>
                <a:off x="4610372" y="10290051"/>
                <a:ext cx="259920" cy="262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97ABB4A-3080-1E41-AFB8-0A33B56D2A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01372" y="10281411"/>
                  <a:ext cx="277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7A6DEBD-6D92-FB44-A075-DAD55F041B04}"/>
                    </a:ext>
                  </a:extLst>
                </p14:cNvPr>
                <p14:cNvContentPartPr/>
                <p14:nvPr/>
              </p14:nvContentPartPr>
              <p14:xfrm>
                <a:off x="2636852" y="9954531"/>
                <a:ext cx="1793880" cy="1039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7A6DEBD-6D92-FB44-A075-DAD55F041B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28212" y="9945891"/>
                  <a:ext cx="181152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ADF81-F950-AC42-AB2B-5E1F4A27C703}"/>
                    </a:ext>
                  </a:extLst>
                </p14:cNvPr>
                <p14:cNvContentPartPr/>
                <p14:nvPr/>
              </p14:nvContentPartPr>
              <p14:xfrm>
                <a:off x="2942132" y="10240011"/>
                <a:ext cx="319680" cy="677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ADF81-F950-AC42-AB2B-5E1F4A27C7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33132" y="10231011"/>
                  <a:ext cx="33732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B7EF07B-7E68-0E4C-8B9D-9680C253DD62}"/>
                    </a:ext>
                  </a:extLst>
                </p14:cNvPr>
                <p14:cNvContentPartPr/>
                <p14:nvPr/>
              </p14:nvContentPartPr>
              <p14:xfrm>
                <a:off x="3324452" y="10549611"/>
                <a:ext cx="422280" cy="318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B7EF07B-7E68-0E4C-8B9D-9680C253DD6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15452" y="10540611"/>
                  <a:ext cx="4399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E0C4C38-F122-8649-96A0-FB3114558209}"/>
                    </a:ext>
                  </a:extLst>
                </p14:cNvPr>
                <p14:cNvContentPartPr/>
                <p14:nvPr/>
              </p14:nvContentPartPr>
              <p14:xfrm>
                <a:off x="4021412" y="10616211"/>
                <a:ext cx="318960" cy="151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E0C4C38-F122-8649-96A0-FB31145582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12412" y="10607571"/>
                  <a:ext cx="336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58222AC-2385-3F46-B8EB-EAE5E2E88E6A}"/>
                    </a:ext>
                  </a:extLst>
                </p14:cNvPr>
                <p14:cNvContentPartPr/>
                <p14:nvPr/>
              </p14:nvContentPartPr>
              <p14:xfrm>
                <a:off x="1702652" y="10667331"/>
                <a:ext cx="815040" cy="23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58222AC-2385-3F46-B8EB-EAE5E2E88E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94012" y="10658331"/>
                  <a:ext cx="832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C134A7-1629-6648-83F0-A8419D688C8F}"/>
                    </a:ext>
                  </a:extLst>
                </p14:cNvPr>
                <p14:cNvContentPartPr/>
                <p14:nvPr/>
              </p14:nvContentPartPr>
              <p14:xfrm>
                <a:off x="2471612" y="10451691"/>
                <a:ext cx="211320" cy="413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C134A7-1629-6648-83F0-A8419D688C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62612" y="10442691"/>
                  <a:ext cx="2289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3B58883-1234-A043-8A6B-2A8AAA201698}"/>
                    </a:ext>
                  </a:extLst>
                </p14:cNvPr>
                <p14:cNvContentPartPr/>
                <p14:nvPr/>
              </p14:nvContentPartPr>
              <p14:xfrm>
                <a:off x="-140188" y="9959571"/>
                <a:ext cx="2083680" cy="809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3B58883-1234-A043-8A6B-2A8AAA2016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-148828" y="9950571"/>
                  <a:ext cx="2101320" cy="82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98E00C7-AEF8-9D47-B485-81F726B119EE}"/>
              </a:ext>
            </a:extLst>
          </p:cNvPr>
          <p:cNvGrpSpPr/>
          <p:nvPr/>
        </p:nvGrpSpPr>
        <p:grpSpPr>
          <a:xfrm>
            <a:off x="7411532" y="9885411"/>
            <a:ext cx="4149720" cy="871200"/>
            <a:chOff x="7411532" y="9885411"/>
            <a:chExt cx="4149720" cy="8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5E5FA6B-9301-7A46-8780-A566BB08AB25}"/>
                    </a:ext>
                  </a:extLst>
                </p14:cNvPr>
                <p14:cNvContentPartPr/>
                <p14:nvPr/>
              </p14:nvContentPartPr>
              <p14:xfrm>
                <a:off x="7411532" y="9885411"/>
                <a:ext cx="4049640" cy="723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5E5FA6B-9301-7A46-8780-A566BB08AB2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2892" y="9876771"/>
                  <a:ext cx="406728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CAFE54-DA49-A54A-BF5E-E19D084AD969}"/>
                    </a:ext>
                  </a:extLst>
                </p14:cNvPr>
                <p14:cNvContentPartPr/>
                <p14:nvPr/>
              </p14:nvContentPartPr>
              <p14:xfrm>
                <a:off x="11209172" y="10357731"/>
                <a:ext cx="352080" cy="398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CAFE54-DA49-A54A-BF5E-E19D084AD96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00532" y="10348731"/>
                  <a:ext cx="369720" cy="41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DBB6594B-FED4-7847-9878-7AE516F0B4CD}"/>
              </a:ext>
            </a:extLst>
          </p:cNvPr>
          <p:cNvGrpSpPr/>
          <p:nvPr/>
        </p:nvGrpSpPr>
        <p:grpSpPr>
          <a:xfrm>
            <a:off x="1066521" y="-4657509"/>
            <a:ext cx="8051040" cy="2887920"/>
            <a:chOff x="1066521" y="-4657509"/>
            <a:chExt cx="8051040" cy="28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181741-02EF-A143-B776-64202B6B2D31}"/>
                    </a:ext>
                  </a:extLst>
                </p14:cNvPr>
                <p14:cNvContentPartPr/>
                <p14:nvPr/>
              </p14:nvContentPartPr>
              <p14:xfrm>
                <a:off x="1356321" y="-2833749"/>
                <a:ext cx="1374120" cy="447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181741-02EF-A143-B776-64202B6B2D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47321" y="-2842749"/>
                  <a:ext cx="13917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606F212-960C-5140-9B40-DA5E48D9F1DF}"/>
                    </a:ext>
                  </a:extLst>
                </p14:cNvPr>
                <p14:cNvContentPartPr/>
                <p14:nvPr/>
              </p14:nvContentPartPr>
              <p14:xfrm>
                <a:off x="2725761" y="-2615949"/>
                <a:ext cx="719280" cy="11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606F212-960C-5140-9B40-DA5E48D9F1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16761" y="-2624589"/>
                  <a:ext cx="736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53F75FC-2188-A64D-A854-9AF5FB1C7D80}"/>
                    </a:ext>
                  </a:extLst>
                </p14:cNvPr>
                <p14:cNvContentPartPr/>
                <p14:nvPr/>
              </p14:nvContentPartPr>
              <p14:xfrm>
                <a:off x="3427041" y="-2694429"/>
                <a:ext cx="28800" cy="141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53F75FC-2188-A64D-A854-9AF5FB1C7D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18041" y="-2703069"/>
                  <a:ext cx="4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D217C1E-E82D-CF4A-B2E7-EA3C5006CF8D}"/>
                    </a:ext>
                  </a:extLst>
                </p14:cNvPr>
                <p14:cNvContentPartPr/>
                <p14:nvPr/>
              </p14:nvContentPartPr>
              <p14:xfrm>
                <a:off x="3557361" y="-2977389"/>
                <a:ext cx="1499760" cy="800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D217C1E-E82D-CF4A-B2E7-EA3C5006CF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48361" y="-2986029"/>
                  <a:ext cx="151740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43B5C6E-D69D-064D-A00A-DAC06D8D8697}"/>
                    </a:ext>
                  </a:extLst>
                </p14:cNvPr>
                <p14:cNvContentPartPr/>
                <p14:nvPr/>
              </p14:nvContentPartPr>
              <p14:xfrm>
                <a:off x="3867681" y="-2908269"/>
                <a:ext cx="295200" cy="505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43B5C6E-D69D-064D-A00A-DAC06D8D86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59041" y="-2917269"/>
                  <a:ext cx="3128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6066481-6057-684D-AB50-4D52564DD5E5}"/>
                    </a:ext>
                  </a:extLst>
                </p14:cNvPr>
                <p14:cNvContentPartPr/>
                <p14:nvPr/>
              </p14:nvContentPartPr>
              <p14:xfrm>
                <a:off x="4156041" y="-2665629"/>
                <a:ext cx="280080" cy="198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6066481-6057-684D-AB50-4D52564DD5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47401" y="-2674269"/>
                  <a:ext cx="297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AA5E7D9-4102-7440-939E-7D46AA597E21}"/>
                    </a:ext>
                  </a:extLst>
                </p14:cNvPr>
                <p14:cNvContentPartPr/>
                <p14:nvPr/>
              </p14:nvContentPartPr>
              <p14:xfrm>
                <a:off x="4428921" y="-2615949"/>
                <a:ext cx="225360" cy="174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AA5E7D9-4102-7440-939E-7D46AA597E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20281" y="-2624949"/>
                  <a:ext cx="24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E4FFDCF-1646-864D-83CF-8F6F64C6300D}"/>
                    </a:ext>
                  </a:extLst>
                </p14:cNvPr>
                <p14:cNvContentPartPr/>
                <p14:nvPr/>
              </p14:nvContentPartPr>
              <p14:xfrm>
                <a:off x="4977561" y="-3957669"/>
                <a:ext cx="990360" cy="635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E4FFDCF-1646-864D-83CF-8F6F64C630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68561" y="-3966669"/>
                  <a:ext cx="10080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A5DCCC3-7D45-EA4E-B396-BD497AD08459}"/>
                    </a:ext>
                  </a:extLst>
                </p14:cNvPr>
                <p14:cNvContentPartPr/>
                <p14:nvPr/>
              </p14:nvContentPartPr>
              <p14:xfrm>
                <a:off x="5902401" y="-3489669"/>
                <a:ext cx="154800" cy="248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A5DCCC3-7D45-EA4E-B396-BD497AD084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93761" y="-3498669"/>
                  <a:ext cx="172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24854F-0F95-9047-BA43-423B7BADE7E8}"/>
                    </a:ext>
                  </a:extLst>
                </p14:cNvPr>
                <p14:cNvContentPartPr/>
                <p14:nvPr/>
              </p14:nvContentPartPr>
              <p14:xfrm>
                <a:off x="5146401" y="-2737269"/>
                <a:ext cx="830160" cy="350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24854F-0F95-9047-BA43-423B7BADE7E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37401" y="-2746269"/>
                  <a:ext cx="8478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09A65EC-82F0-314F-AD74-0A9FF669C2E7}"/>
                    </a:ext>
                  </a:extLst>
                </p14:cNvPr>
                <p14:cNvContentPartPr/>
                <p14:nvPr/>
              </p14:nvContentPartPr>
              <p14:xfrm>
                <a:off x="5144961" y="-2487069"/>
                <a:ext cx="507600" cy="167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09A65EC-82F0-314F-AD74-0A9FF669C2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35961" y="-2496069"/>
                  <a:ext cx="525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6204B66-F6D7-E649-95FA-55F068081127}"/>
                    </a:ext>
                  </a:extLst>
                </p14:cNvPr>
                <p14:cNvContentPartPr/>
                <p14:nvPr/>
              </p14:nvContentPartPr>
              <p14:xfrm>
                <a:off x="6054321" y="-3106269"/>
                <a:ext cx="1274760" cy="289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6204B66-F6D7-E649-95FA-55F06808112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45321" y="-3115269"/>
                  <a:ext cx="1292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4B861EE-3D06-B24C-B129-E2E8965C19C5}"/>
                    </a:ext>
                  </a:extLst>
                </p14:cNvPr>
                <p14:cNvContentPartPr/>
                <p14:nvPr/>
              </p14:nvContentPartPr>
              <p14:xfrm>
                <a:off x="6602961" y="-3502269"/>
                <a:ext cx="346320" cy="209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4B861EE-3D06-B24C-B129-E2E8965C19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93961" y="-3511269"/>
                  <a:ext cx="363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10D2597-4254-D240-9148-D4CDA46EC139}"/>
                    </a:ext>
                  </a:extLst>
                </p14:cNvPr>
                <p14:cNvContentPartPr/>
                <p14:nvPr/>
              </p14:nvContentPartPr>
              <p14:xfrm>
                <a:off x="6869721" y="-3726909"/>
                <a:ext cx="208440" cy="203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10D2597-4254-D240-9148-D4CDA46EC1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61081" y="-3735549"/>
                  <a:ext cx="226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236A9F4-6593-DF44-8B50-F76B169B0B8D}"/>
                    </a:ext>
                  </a:extLst>
                </p14:cNvPr>
                <p14:cNvContentPartPr/>
                <p14:nvPr/>
              </p14:nvContentPartPr>
              <p14:xfrm>
                <a:off x="7437441" y="-2966229"/>
                <a:ext cx="1671120" cy="61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236A9F4-6593-DF44-8B50-F76B169B0B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28801" y="-2974869"/>
                  <a:ext cx="168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313A83F-666B-5847-B8B7-2A875914632D}"/>
                    </a:ext>
                  </a:extLst>
                </p14:cNvPr>
                <p14:cNvContentPartPr/>
                <p14:nvPr/>
              </p14:nvContentPartPr>
              <p14:xfrm>
                <a:off x="9017481" y="-3062349"/>
                <a:ext cx="100080" cy="312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313A83F-666B-5847-B8B7-2A87591463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08841" y="-3071349"/>
                  <a:ext cx="117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0F7FCFF-72AB-7E4A-AE3C-1EE4A074C238}"/>
                    </a:ext>
                  </a:extLst>
                </p14:cNvPr>
                <p14:cNvContentPartPr/>
                <p14:nvPr/>
              </p14:nvContentPartPr>
              <p14:xfrm>
                <a:off x="2827281" y="-3289509"/>
                <a:ext cx="155880" cy="385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0F7FCFF-72AB-7E4A-AE3C-1EE4A074C23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18281" y="-3298149"/>
                  <a:ext cx="1735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E997D4E-C626-FD4A-B258-E979306DC380}"/>
                    </a:ext>
                  </a:extLst>
                </p14:cNvPr>
                <p14:cNvContentPartPr/>
                <p14:nvPr/>
              </p14:nvContentPartPr>
              <p14:xfrm>
                <a:off x="2820081" y="-2513709"/>
                <a:ext cx="131400" cy="390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E997D4E-C626-FD4A-B258-E979306DC38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11081" y="-2522709"/>
                  <a:ext cx="1490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1BEF0F1-F56E-C54C-BDC7-1EBA011BDEE4}"/>
                    </a:ext>
                  </a:extLst>
                </p14:cNvPr>
                <p14:cNvContentPartPr/>
                <p14:nvPr/>
              </p14:nvContentPartPr>
              <p14:xfrm>
                <a:off x="2324721" y="-2107989"/>
                <a:ext cx="215640" cy="22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1BEF0F1-F56E-C54C-BDC7-1EBA011BDE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16081" y="-2116629"/>
                  <a:ext cx="233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BB0C7AA-36C2-F346-9E91-8448B5E62CB1}"/>
                    </a:ext>
                  </a:extLst>
                </p14:cNvPr>
                <p14:cNvContentPartPr/>
                <p14:nvPr/>
              </p14:nvContentPartPr>
              <p14:xfrm>
                <a:off x="1706961" y="-2085309"/>
                <a:ext cx="298440" cy="6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BB0C7AA-36C2-F346-9E91-8448B5E62C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98321" y="-2093949"/>
                  <a:ext cx="316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2202706-958B-AE40-838E-A9D46C797361}"/>
                    </a:ext>
                  </a:extLst>
                </p14:cNvPr>
                <p14:cNvContentPartPr/>
                <p14:nvPr/>
              </p14:nvContentPartPr>
              <p14:xfrm>
                <a:off x="1133841" y="-2107269"/>
                <a:ext cx="252000" cy="7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2202706-958B-AE40-838E-A9D46C7973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5201" y="-2115909"/>
                  <a:ext cx="269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6DB1C88-8FAF-C947-A58F-71DC9427DD0D}"/>
                    </a:ext>
                  </a:extLst>
                </p14:cNvPr>
                <p14:cNvContentPartPr/>
                <p14:nvPr/>
              </p14:nvContentPartPr>
              <p14:xfrm>
                <a:off x="1121961" y="-2742309"/>
                <a:ext cx="13680" cy="632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6DB1C88-8FAF-C947-A58F-71DC9427DD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3321" y="-2751309"/>
                  <a:ext cx="313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69706A0-39DE-3147-B5F1-6AA17113E577}"/>
                    </a:ext>
                  </a:extLst>
                </p14:cNvPr>
                <p14:cNvContentPartPr/>
                <p14:nvPr/>
              </p14:nvContentPartPr>
              <p14:xfrm>
                <a:off x="1089561" y="-3378429"/>
                <a:ext cx="7560" cy="313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69706A0-39DE-3147-B5F1-6AA17113E5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0561" y="-3387429"/>
                  <a:ext cx="25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F79AEED-E1A5-604E-892A-2716C8A10ED0}"/>
                    </a:ext>
                  </a:extLst>
                </p14:cNvPr>
                <p14:cNvContentPartPr/>
                <p14:nvPr/>
              </p14:nvContentPartPr>
              <p14:xfrm>
                <a:off x="1332561" y="-4340709"/>
                <a:ext cx="1335600" cy="313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F79AEED-E1A5-604E-892A-2716C8A10E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23921" y="-4349349"/>
                  <a:ext cx="1353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9A512C5-C580-6341-8845-6978A8BB28E9}"/>
                    </a:ext>
                  </a:extLst>
                </p14:cNvPr>
                <p14:cNvContentPartPr/>
                <p14:nvPr/>
              </p14:nvContentPartPr>
              <p14:xfrm>
                <a:off x="2724321" y="-4163949"/>
                <a:ext cx="916200" cy="37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9A512C5-C580-6341-8845-6978A8BB28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15681" y="-4172589"/>
                  <a:ext cx="933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6B3B740-AE2E-D643-8886-8C9EC42EB198}"/>
                    </a:ext>
                  </a:extLst>
                </p14:cNvPr>
                <p14:cNvContentPartPr/>
                <p14:nvPr/>
              </p14:nvContentPartPr>
              <p14:xfrm>
                <a:off x="3569961" y="-4225869"/>
                <a:ext cx="122760" cy="213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6B3B740-AE2E-D643-8886-8C9EC42EB19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60961" y="-4234869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96BC52B-ED8C-0941-8731-5E3C7B248318}"/>
                    </a:ext>
                  </a:extLst>
                </p14:cNvPr>
                <p14:cNvContentPartPr/>
                <p14:nvPr/>
              </p14:nvContentPartPr>
              <p14:xfrm>
                <a:off x="3790641" y="-4298949"/>
                <a:ext cx="993600" cy="443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96BC52B-ED8C-0941-8731-5E3C7B24831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82001" y="-4307949"/>
                  <a:ext cx="10112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443B0BA-F10A-B241-A349-294BDBD3587D}"/>
                    </a:ext>
                  </a:extLst>
                </p14:cNvPr>
                <p14:cNvContentPartPr/>
                <p14:nvPr/>
              </p14:nvContentPartPr>
              <p14:xfrm>
                <a:off x="4061721" y="-4201389"/>
                <a:ext cx="335520" cy="273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443B0BA-F10A-B241-A349-294BDBD358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52721" y="-4210029"/>
                  <a:ext cx="353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6F42E0D-5E6F-0445-A317-8BE65EF0793F}"/>
                    </a:ext>
                  </a:extLst>
                </p14:cNvPr>
                <p14:cNvContentPartPr/>
                <p14:nvPr/>
              </p14:nvContentPartPr>
              <p14:xfrm>
                <a:off x="4403001" y="-4164309"/>
                <a:ext cx="242640" cy="139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6F42E0D-5E6F-0445-A317-8BE65EF079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94001" y="-4172949"/>
                  <a:ext cx="260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F3DEF8B-F60E-C14B-8E52-9E1FCE538970}"/>
                    </a:ext>
                  </a:extLst>
                </p14:cNvPr>
                <p14:cNvContentPartPr/>
                <p14:nvPr/>
              </p14:nvContentPartPr>
              <p14:xfrm>
                <a:off x="4555281" y="-4172229"/>
                <a:ext cx="172800" cy="223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F3DEF8B-F60E-C14B-8E52-9E1FCE5389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46641" y="-4180869"/>
                  <a:ext cx="190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07AD71D-407A-C341-A76D-0CA00B0BACCF}"/>
                    </a:ext>
                  </a:extLst>
                </p14:cNvPr>
                <p14:cNvContentPartPr/>
                <p14:nvPr/>
              </p14:nvContentPartPr>
              <p14:xfrm>
                <a:off x="1546041" y="-4588389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07AD71D-407A-C341-A76D-0CA00B0BAC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37041" y="-45973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E38BA7E-E1A3-EE49-BA23-41929B56F01A}"/>
                    </a:ext>
                  </a:extLst>
                </p14:cNvPr>
                <p14:cNvContentPartPr/>
                <p14:nvPr/>
              </p14:nvContentPartPr>
              <p14:xfrm>
                <a:off x="1837281" y="-4605669"/>
                <a:ext cx="42120" cy="7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E38BA7E-E1A3-EE49-BA23-41929B56F01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28641" y="-4614669"/>
                  <a:ext cx="59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A6B630A-51A7-7645-9CA9-0DB00535E309}"/>
                    </a:ext>
                  </a:extLst>
                </p14:cNvPr>
                <p14:cNvContentPartPr/>
                <p14:nvPr/>
              </p14:nvContentPartPr>
              <p14:xfrm>
                <a:off x="2219601" y="-4610709"/>
                <a:ext cx="186480" cy="50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A6B630A-51A7-7645-9CA9-0DB00535E3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10601" y="-4619709"/>
                  <a:ext cx="204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6546C5D-C6DE-6446-B8D2-C9E26C37D005}"/>
                    </a:ext>
                  </a:extLst>
                </p14:cNvPr>
                <p14:cNvContentPartPr/>
                <p14:nvPr/>
              </p14:nvContentPartPr>
              <p14:xfrm>
                <a:off x="2469801" y="-4606029"/>
                <a:ext cx="172800" cy="6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6546C5D-C6DE-6446-B8D2-C9E26C37D00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60801" y="-4615029"/>
                  <a:ext cx="190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4A0EF54-CA6B-F449-ADAC-458DE62B1518}"/>
                    </a:ext>
                  </a:extLst>
                </p14:cNvPr>
                <p14:cNvContentPartPr/>
                <p14:nvPr/>
              </p14:nvContentPartPr>
              <p14:xfrm>
                <a:off x="2732601" y="-4596309"/>
                <a:ext cx="18360" cy="31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4A0EF54-CA6B-F449-ADAC-458DE62B15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23961" y="-4604949"/>
                  <a:ext cx="36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C3FA8BA-67EC-A047-B1CA-46CF8194E7F5}"/>
                    </a:ext>
                  </a:extLst>
                </p14:cNvPr>
                <p14:cNvContentPartPr/>
                <p14:nvPr/>
              </p14:nvContentPartPr>
              <p14:xfrm>
                <a:off x="2746641" y="-4187349"/>
                <a:ext cx="32400" cy="396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C3FA8BA-67EC-A047-B1CA-46CF8194E7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37641" y="-4196349"/>
                  <a:ext cx="50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5E53639-3E4C-404D-BE4C-13B4B825D69B}"/>
                    </a:ext>
                  </a:extLst>
                </p14:cNvPr>
                <p14:cNvContentPartPr/>
                <p14:nvPr/>
              </p14:nvContentPartPr>
              <p14:xfrm>
                <a:off x="1066521" y="-4125429"/>
                <a:ext cx="48600" cy="28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5E53639-3E4C-404D-BE4C-13B4B825D6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7881" y="-4134069"/>
                  <a:ext cx="66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F8EB19E-4228-5341-B483-77C43DADACE0}"/>
                    </a:ext>
                  </a:extLst>
                </p14:cNvPr>
                <p14:cNvContentPartPr/>
                <p14:nvPr/>
              </p14:nvContentPartPr>
              <p14:xfrm>
                <a:off x="1119081" y="-4415229"/>
                <a:ext cx="39240" cy="103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F8EB19E-4228-5341-B483-77C43DADAC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10081" y="-4423869"/>
                  <a:ext cx="56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38AD89-3C60-F04E-A325-1F8E462CB9D9}"/>
                    </a:ext>
                  </a:extLst>
                </p14:cNvPr>
                <p14:cNvContentPartPr/>
                <p14:nvPr/>
              </p14:nvContentPartPr>
              <p14:xfrm>
                <a:off x="1228161" y="-4597749"/>
                <a:ext cx="156240" cy="88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38AD89-3C60-F04E-A325-1F8E462CB9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19521" y="-4606749"/>
                  <a:ext cx="173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E7050C7-E780-1540-890F-F16FA0CD4592}"/>
                    </a:ext>
                  </a:extLst>
                </p14:cNvPr>
                <p14:cNvContentPartPr/>
                <p14:nvPr/>
              </p14:nvContentPartPr>
              <p14:xfrm>
                <a:off x="1507881" y="-4657509"/>
                <a:ext cx="120600" cy="12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E7050C7-E780-1540-890F-F16FA0CD45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98881" y="-4666149"/>
                  <a:ext cx="138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D69D2F4-FA66-6F4E-9811-4A4F954BEC4D}"/>
                    </a:ext>
                  </a:extLst>
                </p14:cNvPr>
                <p14:cNvContentPartPr/>
                <p14:nvPr/>
              </p14:nvContentPartPr>
              <p14:xfrm>
                <a:off x="1178481" y="-2015829"/>
                <a:ext cx="18000" cy="246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D69D2F4-FA66-6F4E-9811-4A4F954BEC4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69481" y="-2024469"/>
                  <a:ext cx="35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2EBE4AF-E57F-444C-BFE6-CC0E55E242F1}"/>
                    </a:ext>
                  </a:extLst>
                </p14:cNvPr>
                <p14:cNvContentPartPr/>
                <p14:nvPr/>
              </p14:nvContentPartPr>
              <p14:xfrm>
                <a:off x="1195761" y="-2003589"/>
                <a:ext cx="184320" cy="208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2EBE4AF-E57F-444C-BFE6-CC0E55E242F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87121" y="-2012229"/>
                  <a:ext cx="201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F61AC9E-0E3D-DC4D-9A6B-AC5F669BFED5}"/>
                    </a:ext>
                  </a:extLst>
                </p14:cNvPr>
                <p14:cNvContentPartPr/>
                <p14:nvPr/>
              </p14:nvContentPartPr>
              <p14:xfrm>
                <a:off x="1413201" y="-1940589"/>
                <a:ext cx="259560" cy="112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F61AC9E-0E3D-DC4D-9A6B-AC5F669BFED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04561" y="-1949229"/>
                  <a:ext cx="277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825CCB1-18CE-204B-9098-BAC8FEB52F60}"/>
                    </a:ext>
                  </a:extLst>
                </p14:cNvPr>
                <p14:cNvContentPartPr/>
                <p14:nvPr/>
              </p14:nvContentPartPr>
              <p14:xfrm>
                <a:off x="1669521" y="-1937709"/>
                <a:ext cx="202680" cy="90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825CCB1-18CE-204B-9098-BAC8FEB52F6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60521" y="-1946709"/>
                  <a:ext cx="220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39660D9-38BB-AA48-8F5C-3578375472FE}"/>
                    </a:ext>
                  </a:extLst>
                </p14:cNvPr>
                <p14:cNvContentPartPr/>
                <p14:nvPr/>
              </p14:nvContentPartPr>
              <p14:xfrm>
                <a:off x="1847001" y="-1964349"/>
                <a:ext cx="115920" cy="133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39660D9-38BB-AA48-8F5C-3578375472F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38001" y="-1972989"/>
                  <a:ext cx="133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08F955B-7CC3-0D44-95AE-0EE08C3A8E4A}"/>
                    </a:ext>
                  </a:extLst>
                </p14:cNvPr>
                <p14:cNvContentPartPr/>
                <p14:nvPr/>
              </p14:nvContentPartPr>
              <p14:xfrm>
                <a:off x="1992441" y="-1954629"/>
                <a:ext cx="250560" cy="115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08F955B-7CC3-0D44-95AE-0EE08C3A8E4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83801" y="-1963269"/>
                  <a:ext cx="268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DF366D5-1BD9-F744-9A11-99E212356810}"/>
                    </a:ext>
                  </a:extLst>
                </p14:cNvPr>
                <p14:cNvContentPartPr/>
                <p14:nvPr/>
              </p14:nvContentPartPr>
              <p14:xfrm>
                <a:off x="2284761" y="-2000709"/>
                <a:ext cx="115200" cy="136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DF366D5-1BD9-F744-9A11-99E21235681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75761" y="-2009349"/>
                  <a:ext cx="132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0CED97E-5E18-D54B-A485-853614948636}"/>
                    </a:ext>
                  </a:extLst>
                </p14:cNvPr>
                <p14:cNvContentPartPr/>
                <p14:nvPr/>
              </p14:nvContentPartPr>
              <p14:xfrm>
                <a:off x="2451441" y="-2106909"/>
                <a:ext cx="353880" cy="116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0CED97E-5E18-D54B-A485-8536149486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42801" y="-2115549"/>
                  <a:ext cx="371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0A9D1EA-7BE7-5C49-ADD7-7E32B3922CA5}"/>
                    </a:ext>
                  </a:extLst>
                </p14:cNvPr>
                <p14:cNvContentPartPr/>
                <p14:nvPr/>
              </p14:nvContentPartPr>
              <p14:xfrm>
                <a:off x="2669601" y="-2162709"/>
                <a:ext cx="30240" cy="251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0A9D1EA-7BE7-5C49-ADD7-7E32B3922C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60601" y="-2171709"/>
                  <a:ext cx="4788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5E70139-0EB8-4F40-B9E0-EBBFBA313B6C}"/>
              </a:ext>
            </a:extLst>
          </p:cNvPr>
          <p:cNvGrpSpPr/>
          <p:nvPr/>
        </p:nvGrpSpPr>
        <p:grpSpPr>
          <a:xfrm>
            <a:off x="1166241" y="-5043429"/>
            <a:ext cx="1467720" cy="255960"/>
            <a:chOff x="1166241" y="-5043429"/>
            <a:chExt cx="146772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8235F48-4A3E-5E48-9197-61A5344230FA}"/>
                    </a:ext>
                  </a:extLst>
                </p14:cNvPr>
                <p14:cNvContentPartPr/>
                <p14:nvPr/>
              </p14:nvContentPartPr>
              <p14:xfrm>
                <a:off x="1166241" y="-4973229"/>
                <a:ext cx="43200" cy="174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8235F48-4A3E-5E48-9197-61A5344230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57601" y="-4982229"/>
                  <a:ext cx="60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F7AFB66-1AB2-1448-A01F-E6673A2193BF}"/>
                    </a:ext>
                  </a:extLst>
                </p14:cNvPr>
                <p14:cNvContentPartPr/>
                <p14:nvPr/>
              </p14:nvContentPartPr>
              <p14:xfrm>
                <a:off x="1166961" y="-4995549"/>
                <a:ext cx="147960" cy="140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F7AFB66-1AB2-1448-A01F-E6673A2193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57961" y="-5004549"/>
                  <a:ext cx="165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E61AB89-7F4D-1A42-BD5A-D6F4EF144BF8}"/>
                    </a:ext>
                  </a:extLst>
                </p14:cNvPr>
                <p14:cNvContentPartPr/>
                <p14:nvPr/>
              </p14:nvContentPartPr>
              <p14:xfrm>
                <a:off x="1409961" y="-4982949"/>
                <a:ext cx="153360" cy="125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E61AB89-7F4D-1A42-BD5A-D6F4EF144BF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01321" y="-4991949"/>
                  <a:ext cx="171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BE4A70C-8B66-2A4B-870B-BFE0831BCEB4}"/>
                    </a:ext>
                  </a:extLst>
                </p14:cNvPr>
                <p14:cNvContentPartPr/>
                <p14:nvPr/>
              </p14:nvContentPartPr>
              <p14:xfrm>
                <a:off x="1687881" y="-4986549"/>
                <a:ext cx="147600" cy="97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BE4A70C-8B66-2A4B-870B-BFE0831BCE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78881" y="-4995549"/>
                  <a:ext cx="165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2559E23-B788-614D-A448-7C5E0BEDDC50}"/>
                    </a:ext>
                  </a:extLst>
                </p14:cNvPr>
                <p14:cNvContentPartPr/>
                <p14:nvPr/>
              </p14:nvContentPartPr>
              <p14:xfrm>
                <a:off x="1823601" y="-4962069"/>
                <a:ext cx="94320" cy="788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2559E23-B788-614D-A448-7C5E0BEDDC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14961" y="-4970709"/>
                  <a:ext cx="111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2C519C9-8C79-6745-9BCD-2F9AD2165E67}"/>
                    </a:ext>
                  </a:extLst>
                </p14:cNvPr>
                <p14:cNvContentPartPr/>
                <p14:nvPr/>
              </p14:nvContentPartPr>
              <p14:xfrm>
                <a:off x="2023761" y="-4986189"/>
                <a:ext cx="320040" cy="145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2C519C9-8C79-6745-9BCD-2F9AD2165E6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15121" y="-4994829"/>
                  <a:ext cx="337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FA3C100-3840-E241-9A80-3DA9BFD4650D}"/>
                    </a:ext>
                  </a:extLst>
                </p14:cNvPr>
                <p14:cNvContentPartPr/>
                <p14:nvPr/>
              </p14:nvContentPartPr>
              <p14:xfrm>
                <a:off x="2433081" y="-5043429"/>
                <a:ext cx="200880" cy="255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FA3C100-3840-E241-9A80-3DA9BFD465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24081" y="-5052429"/>
                  <a:ext cx="218520" cy="27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084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476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2715" y="-1476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5" y="-148685"/>
            <a:ext cx="1141771" cy="7704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</p:cNvCxnSpPr>
          <p:nvPr/>
        </p:nvCxnSpPr>
        <p:spPr>
          <a:xfrm flipV="1">
            <a:off x="6276030" y="6444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7" y="234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796842" y="237600"/>
                <a:ext cx="295786" cy="275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42" y="237600"/>
                <a:ext cx="295786" cy="275204"/>
              </a:xfrm>
              <a:prstGeom prst="rect">
                <a:avLst/>
              </a:prstGeom>
              <a:blipFill>
                <a:blip r:embed="rId2"/>
                <a:stretch>
                  <a:fillRect l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4984167" y="237600"/>
                <a:ext cx="290464" cy="275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167" y="237600"/>
                <a:ext cx="290464" cy="275717"/>
              </a:xfrm>
              <a:prstGeom prst="rect">
                <a:avLst/>
              </a:prstGeom>
              <a:blipFill>
                <a:blip r:embed="rId3"/>
                <a:stretch>
                  <a:fillRect l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</p:cNvCxnSpPr>
          <p:nvPr/>
        </p:nvCxnSpPr>
        <p:spPr>
          <a:xfrm flipV="1">
            <a:off x="4086762" y="6444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</p:cNvCxnSpPr>
          <p:nvPr/>
        </p:nvCxnSpPr>
        <p:spPr>
          <a:xfrm flipV="1">
            <a:off x="1843838" y="6444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8" y="-6660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098100" y="-120637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100" y="-120637"/>
                <a:ext cx="524182" cy="677108"/>
              </a:xfrm>
              <a:prstGeom prst="rect">
                <a:avLst/>
              </a:prstGeom>
              <a:blipFill>
                <a:blip r:embed="rId4"/>
                <a:stretch>
                  <a:fillRect l="-14286" r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</p:cNvCxnSpPr>
          <p:nvPr/>
        </p:nvCxnSpPr>
        <p:spPr>
          <a:xfrm>
            <a:off x="2187878" y="-781200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76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</p:cNvCxnSpPr>
          <p:nvPr/>
        </p:nvCxnSpPr>
        <p:spPr>
          <a:xfrm flipV="1">
            <a:off x="9899517" y="6444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81315" y="237600"/>
                <a:ext cx="535083" cy="3212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315" y="237600"/>
                <a:ext cx="535083" cy="321242"/>
              </a:xfrm>
              <a:prstGeom prst="rect">
                <a:avLst/>
              </a:prstGeom>
              <a:blipFill>
                <a:blip r:embed="rId5"/>
                <a:stretch>
                  <a:fillRect l="-4651" r="-4651" b="-1481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373" y="22392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768851" y="3000215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099200" y="2250576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200" y="2250576"/>
                <a:ext cx="524182" cy="677108"/>
              </a:xfrm>
              <a:prstGeom prst="rect">
                <a:avLst/>
              </a:prstGeom>
              <a:blipFill>
                <a:blip r:embed="rId6"/>
                <a:stretch>
                  <a:fillRect l="-16667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05145" y="22392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497874" y="22392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8278" y="22392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181286" y="-784800"/>
            <a:ext cx="1003757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73292" y="1735200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1185043" y="-784800"/>
            <a:ext cx="0" cy="436680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2062033" y="3582000"/>
            <a:ext cx="9123010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10123309" y="3006000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7374191" y="1103488"/>
            <a:ext cx="1664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 (dynamic)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9339641" y="-2353948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9025200" y="-3110565"/>
            <a:ext cx="1156086" cy="50461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7CF77F-522A-5E4E-BA09-CF1CECC7F4BA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9884964" y="-1583548"/>
            <a:ext cx="0" cy="70755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01829B-6944-EC4D-909B-27BB12A555DC}"/>
              </a:ext>
            </a:extLst>
          </p:cNvPr>
          <p:cNvSpPr/>
          <p:nvPr/>
        </p:nvSpPr>
        <p:spPr>
          <a:xfrm>
            <a:off x="957472" y="950400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/>
              <p:nvPr/>
            </p:nvSpPr>
            <p:spPr>
              <a:xfrm>
                <a:off x="8512380" y="-1531445"/>
                <a:ext cx="1289134" cy="916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1700" dirty="0"/>
                  <a:t>Dynamic</a:t>
                </a:r>
              </a:p>
              <a:p>
                <a:pPr algn="ctr"/>
                <a:r>
                  <a:rPr lang="en-KR" sz="1700" dirty="0"/>
                  <a:t>Enrichment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KR" sz="17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KR" sz="17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K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endParaRPr lang="en-KR" sz="17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380" y="-1531445"/>
                <a:ext cx="1289134" cy="916020"/>
              </a:xfrm>
              <a:prstGeom prst="rect">
                <a:avLst/>
              </a:prstGeom>
              <a:blipFill>
                <a:blip r:embed="rId7"/>
                <a:stretch>
                  <a:fillRect l="-2941" t="-2740" r="-2941" b="-684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E91E0CF4-E975-6044-A57E-BE622255258A}"/>
              </a:ext>
            </a:extLst>
          </p:cNvPr>
          <p:cNvSpPr txBox="1"/>
          <p:nvPr/>
        </p:nvSpPr>
        <p:spPr>
          <a:xfrm>
            <a:off x="8043100" y="3152057"/>
            <a:ext cx="135319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/>
              <a:t>Time Stamp</a:t>
            </a: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DBB6594B-FED4-7847-9878-7AE516F0B4CD}"/>
              </a:ext>
            </a:extLst>
          </p:cNvPr>
          <p:cNvGrpSpPr/>
          <p:nvPr/>
        </p:nvGrpSpPr>
        <p:grpSpPr>
          <a:xfrm>
            <a:off x="-2133893" y="4452762"/>
            <a:ext cx="8051040" cy="2887920"/>
            <a:chOff x="1066521" y="-4657509"/>
            <a:chExt cx="8051040" cy="28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181741-02EF-A143-B776-64202B6B2D31}"/>
                    </a:ext>
                  </a:extLst>
                </p14:cNvPr>
                <p14:cNvContentPartPr/>
                <p14:nvPr/>
              </p14:nvContentPartPr>
              <p14:xfrm>
                <a:off x="1356321" y="-2833749"/>
                <a:ext cx="1374120" cy="447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181741-02EF-A143-B776-64202B6B2D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7321" y="-2842749"/>
                  <a:ext cx="13917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606F212-960C-5140-9B40-DA5E48D9F1DF}"/>
                    </a:ext>
                  </a:extLst>
                </p14:cNvPr>
                <p14:cNvContentPartPr/>
                <p14:nvPr/>
              </p14:nvContentPartPr>
              <p14:xfrm>
                <a:off x="2725761" y="-2615949"/>
                <a:ext cx="719280" cy="11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606F212-960C-5140-9B40-DA5E48D9F1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761" y="-2624949"/>
                  <a:ext cx="736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53F75FC-2188-A64D-A854-9AF5FB1C7D80}"/>
                    </a:ext>
                  </a:extLst>
                </p14:cNvPr>
                <p14:cNvContentPartPr/>
                <p14:nvPr/>
              </p14:nvContentPartPr>
              <p14:xfrm>
                <a:off x="3427041" y="-2694429"/>
                <a:ext cx="28800" cy="141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53F75FC-2188-A64D-A854-9AF5FB1C7D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18152" y="-2703429"/>
                  <a:ext cx="46222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D217C1E-E82D-CF4A-B2E7-EA3C5006CF8D}"/>
                    </a:ext>
                  </a:extLst>
                </p14:cNvPr>
                <p14:cNvContentPartPr/>
                <p14:nvPr/>
              </p14:nvContentPartPr>
              <p14:xfrm>
                <a:off x="3557361" y="-2977389"/>
                <a:ext cx="1499760" cy="800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D217C1E-E82D-CF4A-B2E7-EA3C5006CF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48361" y="-2986393"/>
                  <a:ext cx="1517400" cy="818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43B5C6E-D69D-064D-A00A-DAC06D8D8697}"/>
                    </a:ext>
                  </a:extLst>
                </p14:cNvPr>
                <p14:cNvContentPartPr/>
                <p14:nvPr/>
              </p14:nvContentPartPr>
              <p14:xfrm>
                <a:off x="3867681" y="-2908269"/>
                <a:ext cx="295200" cy="505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43B5C6E-D69D-064D-A00A-DAC06D8D86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58670" y="-2917269"/>
                  <a:ext cx="312862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6066481-6057-684D-AB50-4D52564DD5E5}"/>
                    </a:ext>
                  </a:extLst>
                </p14:cNvPr>
                <p14:cNvContentPartPr/>
                <p14:nvPr/>
              </p14:nvContentPartPr>
              <p14:xfrm>
                <a:off x="4156041" y="-2665629"/>
                <a:ext cx="280080" cy="198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6066481-6057-684D-AB50-4D52564DD5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7041" y="-2674629"/>
                  <a:ext cx="297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AA5E7D9-4102-7440-939E-7D46AA597E21}"/>
                    </a:ext>
                  </a:extLst>
                </p14:cNvPr>
                <p14:cNvContentPartPr/>
                <p14:nvPr/>
              </p14:nvContentPartPr>
              <p14:xfrm>
                <a:off x="4428921" y="-2615949"/>
                <a:ext cx="225360" cy="174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AA5E7D9-4102-7440-939E-7D46AA597E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19921" y="-2624930"/>
                  <a:ext cx="243000" cy="191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E4FFDCF-1646-864D-83CF-8F6F64C6300D}"/>
                    </a:ext>
                  </a:extLst>
                </p14:cNvPr>
                <p14:cNvContentPartPr/>
                <p14:nvPr/>
              </p14:nvContentPartPr>
              <p14:xfrm>
                <a:off x="4977561" y="-3957669"/>
                <a:ext cx="990360" cy="635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E4FFDCF-1646-864D-83CF-8F6F64C630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68561" y="-3966669"/>
                  <a:ext cx="10080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A5DCCC3-7D45-EA4E-B396-BD497AD08459}"/>
                    </a:ext>
                  </a:extLst>
                </p14:cNvPr>
                <p14:cNvContentPartPr/>
                <p14:nvPr/>
              </p14:nvContentPartPr>
              <p14:xfrm>
                <a:off x="5902401" y="-3489669"/>
                <a:ext cx="154800" cy="248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A5DCCC3-7D45-EA4E-B396-BD497AD084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93380" y="-3498669"/>
                  <a:ext cx="172481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24854F-0F95-9047-BA43-423B7BADE7E8}"/>
                    </a:ext>
                  </a:extLst>
                </p14:cNvPr>
                <p14:cNvContentPartPr/>
                <p14:nvPr/>
              </p14:nvContentPartPr>
              <p14:xfrm>
                <a:off x="5146401" y="-2737269"/>
                <a:ext cx="830160" cy="350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24854F-0F95-9047-BA43-423B7BADE7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7405" y="-2746269"/>
                  <a:ext cx="847792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09A65EC-82F0-314F-AD74-0A9FF669C2E7}"/>
                    </a:ext>
                  </a:extLst>
                </p14:cNvPr>
                <p14:cNvContentPartPr/>
                <p14:nvPr/>
              </p14:nvContentPartPr>
              <p14:xfrm>
                <a:off x="5144961" y="-2487069"/>
                <a:ext cx="507600" cy="167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09A65EC-82F0-314F-AD74-0A9FF669C2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35961" y="-2496069"/>
                  <a:ext cx="525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6204B66-F6D7-E649-95FA-55F068081127}"/>
                    </a:ext>
                  </a:extLst>
                </p14:cNvPr>
                <p14:cNvContentPartPr/>
                <p14:nvPr/>
              </p14:nvContentPartPr>
              <p14:xfrm>
                <a:off x="6054321" y="-3106269"/>
                <a:ext cx="1274760" cy="289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6204B66-F6D7-E649-95FA-55F0680811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45324" y="-3115269"/>
                  <a:ext cx="1292395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4B861EE-3D06-B24C-B129-E2E8965C19C5}"/>
                    </a:ext>
                  </a:extLst>
                </p14:cNvPr>
                <p14:cNvContentPartPr/>
                <p14:nvPr/>
              </p14:nvContentPartPr>
              <p14:xfrm>
                <a:off x="6602961" y="-3502269"/>
                <a:ext cx="346320" cy="209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4B861EE-3D06-B24C-B129-E2E8965C19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93970" y="-3511269"/>
                  <a:ext cx="363942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10D2597-4254-D240-9148-D4CDA46EC139}"/>
                    </a:ext>
                  </a:extLst>
                </p14:cNvPr>
                <p14:cNvContentPartPr/>
                <p14:nvPr/>
              </p14:nvContentPartPr>
              <p14:xfrm>
                <a:off x="6869721" y="-3726909"/>
                <a:ext cx="208440" cy="203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10D2597-4254-D240-9148-D4CDA46EC1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60705" y="-3735909"/>
                  <a:ext cx="226111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236A9F4-6593-DF44-8B50-F76B169B0B8D}"/>
                    </a:ext>
                  </a:extLst>
                </p14:cNvPr>
                <p14:cNvContentPartPr/>
                <p14:nvPr/>
              </p14:nvContentPartPr>
              <p14:xfrm>
                <a:off x="7437441" y="-2966229"/>
                <a:ext cx="1671120" cy="61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236A9F4-6593-DF44-8B50-F76B169B0B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28441" y="-2975229"/>
                  <a:ext cx="168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313A83F-666B-5847-B8B7-2A875914632D}"/>
                    </a:ext>
                  </a:extLst>
                </p14:cNvPr>
                <p14:cNvContentPartPr/>
                <p14:nvPr/>
              </p14:nvContentPartPr>
              <p14:xfrm>
                <a:off x="9017481" y="-3062349"/>
                <a:ext cx="100080" cy="312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313A83F-666B-5847-B8B7-2A87591463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08481" y="-3071349"/>
                  <a:ext cx="117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0F7FCFF-72AB-7E4A-AE3C-1EE4A074C238}"/>
                    </a:ext>
                  </a:extLst>
                </p14:cNvPr>
                <p14:cNvContentPartPr/>
                <p14:nvPr/>
              </p14:nvContentPartPr>
              <p14:xfrm>
                <a:off x="2827281" y="-3289509"/>
                <a:ext cx="155880" cy="385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0F7FCFF-72AB-7E4A-AE3C-1EE4A074C2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8281" y="-3298509"/>
                  <a:ext cx="1735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E997D4E-C626-FD4A-B258-E979306DC380}"/>
                    </a:ext>
                  </a:extLst>
                </p14:cNvPr>
                <p14:cNvContentPartPr/>
                <p14:nvPr/>
              </p14:nvContentPartPr>
              <p14:xfrm>
                <a:off x="2820081" y="-2513709"/>
                <a:ext cx="131400" cy="390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E997D4E-C626-FD4A-B258-E979306DC3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11106" y="-2522709"/>
                  <a:ext cx="148992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1BEF0F1-F56E-C54C-BDC7-1EBA011BDEE4}"/>
                    </a:ext>
                  </a:extLst>
                </p14:cNvPr>
                <p14:cNvContentPartPr/>
                <p14:nvPr/>
              </p14:nvContentPartPr>
              <p14:xfrm>
                <a:off x="2324721" y="-2107989"/>
                <a:ext cx="215640" cy="22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1BEF0F1-F56E-C54C-BDC7-1EBA011BDE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15721" y="-2116989"/>
                  <a:ext cx="233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BB0C7AA-36C2-F346-9E91-8448B5E62CB1}"/>
                    </a:ext>
                  </a:extLst>
                </p14:cNvPr>
                <p14:cNvContentPartPr/>
                <p14:nvPr/>
              </p14:nvContentPartPr>
              <p14:xfrm>
                <a:off x="1706961" y="-2085309"/>
                <a:ext cx="298440" cy="6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BB0C7AA-36C2-F346-9E91-8448B5E62C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97961" y="-2094309"/>
                  <a:ext cx="316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2202706-958B-AE40-838E-A9D46C797361}"/>
                    </a:ext>
                  </a:extLst>
                </p14:cNvPr>
                <p14:cNvContentPartPr/>
                <p14:nvPr/>
              </p14:nvContentPartPr>
              <p14:xfrm>
                <a:off x="1133841" y="-2107269"/>
                <a:ext cx="252000" cy="7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2202706-958B-AE40-838E-A9D46C7973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4841" y="-2116719"/>
                  <a:ext cx="269640" cy="26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6DB1C88-8FAF-C947-A58F-71DC9427DD0D}"/>
                    </a:ext>
                  </a:extLst>
                </p14:cNvPr>
                <p14:cNvContentPartPr/>
                <p14:nvPr/>
              </p14:nvContentPartPr>
              <p14:xfrm>
                <a:off x="1121961" y="-2742309"/>
                <a:ext cx="13680" cy="632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6DB1C88-8FAF-C947-A58F-71DC9427DD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12961" y="-2751309"/>
                  <a:ext cx="313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69706A0-39DE-3147-B5F1-6AA17113E577}"/>
                    </a:ext>
                  </a:extLst>
                </p14:cNvPr>
                <p14:cNvContentPartPr/>
                <p14:nvPr/>
              </p14:nvContentPartPr>
              <p14:xfrm>
                <a:off x="1089561" y="-3378429"/>
                <a:ext cx="7560" cy="313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69706A0-39DE-3147-B5F1-6AA17113E5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0561" y="-3387429"/>
                  <a:ext cx="25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F79AEED-E1A5-604E-892A-2716C8A10ED0}"/>
                    </a:ext>
                  </a:extLst>
                </p14:cNvPr>
                <p14:cNvContentPartPr/>
                <p14:nvPr/>
              </p14:nvContentPartPr>
              <p14:xfrm>
                <a:off x="1332561" y="-4340709"/>
                <a:ext cx="1335600" cy="313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F79AEED-E1A5-604E-892A-2716C8A10ED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3559" y="-4349709"/>
                  <a:ext cx="1353245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9A512C5-C580-6341-8845-6978A8BB28E9}"/>
                    </a:ext>
                  </a:extLst>
                </p14:cNvPr>
                <p14:cNvContentPartPr/>
                <p14:nvPr/>
              </p14:nvContentPartPr>
              <p14:xfrm>
                <a:off x="2724321" y="-4163949"/>
                <a:ext cx="916200" cy="37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9A512C5-C580-6341-8845-6978A8BB28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15321" y="-4173036"/>
                  <a:ext cx="933840" cy="55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6B3B740-AE2E-D643-8886-8C9EC42EB198}"/>
                    </a:ext>
                  </a:extLst>
                </p14:cNvPr>
                <p14:cNvContentPartPr/>
                <p14:nvPr/>
              </p14:nvContentPartPr>
              <p14:xfrm>
                <a:off x="3569961" y="-4225869"/>
                <a:ext cx="122760" cy="213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6B3B740-AE2E-D643-8886-8C9EC42EB1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60961" y="-4234869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96BC52B-ED8C-0941-8731-5E3C7B248318}"/>
                    </a:ext>
                  </a:extLst>
                </p14:cNvPr>
                <p14:cNvContentPartPr/>
                <p14:nvPr/>
              </p14:nvContentPartPr>
              <p14:xfrm>
                <a:off x="3790641" y="-4298949"/>
                <a:ext cx="993600" cy="443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96BC52B-ED8C-0941-8731-5E3C7B2483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81641" y="-4307942"/>
                  <a:ext cx="1011240" cy="46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443B0BA-F10A-B241-A349-294BDBD3587D}"/>
                    </a:ext>
                  </a:extLst>
                </p14:cNvPr>
                <p14:cNvContentPartPr/>
                <p14:nvPr/>
              </p14:nvContentPartPr>
              <p14:xfrm>
                <a:off x="4061721" y="-4201389"/>
                <a:ext cx="335520" cy="273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443B0BA-F10A-B241-A349-294BDBD358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52721" y="-4210389"/>
                  <a:ext cx="353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6F42E0D-5E6F-0445-A317-8BE65EF0793F}"/>
                    </a:ext>
                  </a:extLst>
                </p14:cNvPr>
                <p14:cNvContentPartPr/>
                <p14:nvPr/>
              </p14:nvContentPartPr>
              <p14:xfrm>
                <a:off x="4403001" y="-4164309"/>
                <a:ext cx="242640" cy="139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6F42E0D-5E6F-0445-A317-8BE65EF079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94001" y="-4173309"/>
                  <a:ext cx="260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F3DEF8B-F60E-C14B-8E52-9E1FCE538970}"/>
                    </a:ext>
                  </a:extLst>
                </p14:cNvPr>
                <p14:cNvContentPartPr/>
                <p14:nvPr/>
              </p14:nvContentPartPr>
              <p14:xfrm>
                <a:off x="4555281" y="-4172229"/>
                <a:ext cx="172800" cy="223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F3DEF8B-F60E-C14B-8E52-9E1FCE5389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46281" y="-4181229"/>
                  <a:ext cx="190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07AD71D-407A-C341-A76D-0CA00B0BACCF}"/>
                    </a:ext>
                  </a:extLst>
                </p14:cNvPr>
                <p14:cNvContentPartPr/>
                <p14:nvPr/>
              </p14:nvContentPartPr>
              <p14:xfrm>
                <a:off x="1546041" y="-4588389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07AD71D-407A-C341-A76D-0CA00B0BAC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37041" y="-45973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E38BA7E-E1A3-EE49-BA23-41929B56F01A}"/>
                    </a:ext>
                  </a:extLst>
                </p14:cNvPr>
                <p14:cNvContentPartPr/>
                <p14:nvPr/>
              </p14:nvContentPartPr>
              <p14:xfrm>
                <a:off x="1837281" y="-4605669"/>
                <a:ext cx="42120" cy="7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E38BA7E-E1A3-EE49-BA23-41929B56F0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28281" y="-4614669"/>
                  <a:ext cx="59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A6B630A-51A7-7645-9CA9-0DB00535E309}"/>
                    </a:ext>
                  </a:extLst>
                </p14:cNvPr>
                <p14:cNvContentPartPr/>
                <p14:nvPr/>
              </p14:nvContentPartPr>
              <p14:xfrm>
                <a:off x="2219601" y="-4610709"/>
                <a:ext cx="186480" cy="50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A6B630A-51A7-7645-9CA9-0DB00535E3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10601" y="-4619709"/>
                  <a:ext cx="204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6546C5D-C6DE-6446-B8D2-C9E26C37D005}"/>
                    </a:ext>
                  </a:extLst>
                </p14:cNvPr>
                <p14:cNvContentPartPr/>
                <p14:nvPr/>
              </p14:nvContentPartPr>
              <p14:xfrm>
                <a:off x="2469801" y="-4606029"/>
                <a:ext cx="172800" cy="6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6546C5D-C6DE-6446-B8D2-C9E26C37D0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60801" y="-4615029"/>
                  <a:ext cx="190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4A0EF54-CA6B-F449-ADAC-458DE62B1518}"/>
                    </a:ext>
                  </a:extLst>
                </p14:cNvPr>
                <p14:cNvContentPartPr/>
                <p14:nvPr/>
              </p14:nvContentPartPr>
              <p14:xfrm>
                <a:off x="2732601" y="-4596309"/>
                <a:ext cx="18360" cy="31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4A0EF54-CA6B-F449-ADAC-458DE62B15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23601" y="-4605309"/>
                  <a:ext cx="36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C3FA8BA-67EC-A047-B1CA-46CF8194E7F5}"/>
                    </a:ext>
                  </a:extLst>
                </p14:cNvPr>
                <p14:cNvContentPartPr/>
                <p14:nvPr/>
              </p14:nvContentPartPr>
              <p14:xfrm>
                <a:off x="2746641" y="-4187349"/>
                <a:ext cx="32400" cy="396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C3FA8BA-67EC-A047-B1CA-46CF8194E7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37740" y="-4196341"/>
                  <a:ext cx="49846" cy="413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5E53639-3E4C-404D-BE4C-13B4B825D69B}"/>
                    </a:ext>
                  </a:extLst>
                </p14:cNvPr>
                <p14:cNvContentPartPr/>
                <p14:nvPr/>
              </p14:nvContentPartPr>
              <p14:xfrm>
                <a:off x="1066521" y="-4125429"/>
                <a:ext cx="48600" cy="28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5E53639-3E4C-404D-BE4C-13B4B825D6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7454" y="-4134429"/>
                  <a:ext cx="6637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F8EB19E-4228-5341-B483-77C43DADACE0}"/>
                    </a:ext>
                  </a:extLst>
                </p14:cNvPr>
                <p14:cNvContentPartPr/>
                <p14:nvPr/>
              </p14:nvContentPartPr>
              <p14:xfrm>
                <a:off x="1119081" y="-4415229"/>
                <a:ext cx="39240" cy="103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F8EB19E-4228-5341-B483-77C43DADAC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10081" y="-4424229"/>
                  <a:ext cx="56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38AD89-3C60-F04E-A325-1F8E462CB9D9}"/>
                    </a:ext>
                  </a:extLst>
                </p14:cNvPr>
                <p14:cNvContentPartPr/>
                <p14:nvPr/>
              </p14:nvContentPartPr>
              <p14:xfrm>
                <a:off x="1228161" y="-4597749"/>
                <a:ext cx="156240" cy="88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38AD89-3C60-F04E-A325-1F8E462CB9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19140" y="-4606713"/>
                  <a:ext cx="173921" cy="106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E7050C7-E780-1540-890F-F16FA0CD4592}"/>
                    </a:ext>
                  </a:extLst>
                </p14:cNvPr>
                <p14:cNvContentPartPr/>
                <p14:nvPr/>
              </p14:nvContentPartPr>
              <p14:xfrm>
                <a:off x="1507881" y="-4657509"/>
                <a:ext cx="120600" cy="12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E7050C7-E780-1540-890F-F16FA0CD459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98881" y="-4666766"/>
                  <a:ext cx="138240" cy="3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D69D2F4-FA66-6F4E-9811-4A4F954BEC4D}"/>
                    </a:ext>
                  </a:extLst>
                </p14:cNvPr>
                <p14:cNvContentPartPr/>
                <p14:nvPr/>
              </p14:nvContentPartPr>
              <p14:xfrm>
                <a:off x="1178481" y="-2015829"/>
                <a:ext cx="18000" cy="246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D69D2F4-FA66-6F4E-9811-4A4F954BEC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9481" y="-2024829"/>
                  <a:ext cx="35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2EBE4AF-E57F-444C-BFE6-CC0E55E242F1}"/>
                    </a:ext>
                  </a:extLst>
                </p14:cNvPr>
                <p14:cNvContentPartPr/>
                <p14:nvPr/>
              </p14:nvContentPartPr>
              <p14:xfrm>
                <a:off x="1195761" y="-2003589"/>
                <a:ext cx="184320" cy="208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2EBE4AF-E57F-444C-BFE6-CC0E55E242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86761" y="-2012589"/>
                  <a:ext cx="201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F61AC9E-0E3D-DC4D-9A6B-AC5F669BFED5}"/>
                    </a:ext>
                  </a:extLst>
                </p14:cNvPr>
                <p14:cNvContentPartPr/>
                <p14:nvPr/>
              </p14:nvContentPartPr>
              <p14:xfrm>
                <a:off x="1413201" y="-1940589"/>
                <a:ext cx="259560" cy="112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F61AC9E-0E3D-DC4D-9A6B-AC5F669BFE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04201" y="-1949589"/>
                  <a:ext cx="277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825CCB1-18CE-204B-9098-BAC8FEB52F60}"/>
                    </a:ext>
                  </a:extLst>
                </p14:cNvPr>
                <p14:cNvContentPartPr/>
                <p14:nvPr/>
              </p14:nvContentPartPr>
              <p14:xfrm>
                <a:off x="1669521" y="-1937709"/>
                <a:ext cx="202680" cy="90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825CCB1-18CE-204B-9098-BAC8FEB52F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60521" y="-1946709"/>
                  <a:ext cx="220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39660D9-38BB-AA48-8F5C-3578375472FE}"/>
                    </a:ext>
                  </a:extLst>
                </p14:cNvPr>
                <p14:cNvContentPartPr/>
                <p14:nvPr/>
              </p14:nvContentPartPr>
              <p14:xfrm>
                <a:off x="1847001" y="-1964349"/>
                <a:ext cx="115920" cy="133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39660D9-38BB-AA48-8F5C-3578375472F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38001" y="-1973349"/>
                  <a:ext cx="133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08F955B-7CC3-0D44-95AE-0EE08C3A8E4A}"/>
                    </a:ext>
                  </a:extLst>
                </p14:cNvPr>
                <p14:cNvContentPartPr/>
                <p14:nvPr/>
              </p14:nvContentPartPr>
              <p14:xfrm>
                <a:off x="1992441" y="-1954629"/>
                <a:ext cx="250560" cy="115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08F955B-7CC3-0D44-95AE-0EE08C3A8E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83441" y="-1963629"/>
                  <a:ext cx="268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DF366D5-1BD9-F744-9A11-99E212356810}"/>
                    </a:ext>
                  </a:extLst>
                </p14:cNvPr>
                <p14:cNvContentPartPr/>
                <p14:nvPr/>
              </p14:nvContentPartPr>
              <p14:xfrm>
                <a:off x="2284761" y="-2000709"/>
                <a:ext cx="115200" cy="136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DF366D5-1BD9-F744-9A11-99E2123568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5761" y="-2009709"/>
                  <a:ext cx="132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0CED97E-5E18-D54B-A485-853614948636}"/>
                    </a:ext>
                  </a:extLst>
                </p14:cNvPr>
                <p14:cNvContentPartPr/>
                <p14:nvPr/>
              </p14:nvContentPartPr>
              <p14:xfrm>
                <a:off x="2451441" y="-2106909"/>
                <a:ext cx="353880" cy="116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0CED97E-5E18-D54B-A485-85361494863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42432" y="-2115909"/>
                  <a:ext cx="371538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0A9D1EA-7BE7-5C49-ADD7-7E32B3922CA5}"/>
                    </a:ext>
                  </a:extLst>
                </p14:cNvPr>
                <p14:cNvContentPartPr/>
                <p14:nvPr/>
              </p14:nvContentPartPr>
              <p14:xfrm>
                <a:off x="2669601" y="-2162709"/>
                <a:ext cx="30240" cy="251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0A9D1EA-7BE7-5C49-ADD7-7E32B3922C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60601" y="-2171696"/>
                  <a:ext cx="47880" cy="2688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5E70139-0EB8-4F40-B9E0-EBBFBA313B6C}"/>
              </a:ext>
            </a:extLst>
          </p:cNvPr>
          <p:cNvGrpSpPr/>
          <p:nvPr/>
        </p:nvGrpSpPr>
        <p:grpSpPr>
          <a:xfrm>
            <a:off x="-2034173" y="4066842"/>
            <a:ext cx="1467720" cy="255960"/>
            <a:chOff x="1166241" y="-5043429"/>
            <a:chExt cx="146772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8235F48-4A3E-5E48-9197-61A5344230FA}"/>
                    </a:ext>
                  </a:extLst>
                </p14:cNvPr>
                <p14:cNvContentPartPr/>
                <p14:nvPr/>
              </p14:nvContentPartPr>
              <p14:xfrm>
                <a:off x="1166241" y="-4973229"/>
                <a:ext cx="43200" cy="174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8235F48-4A3E-5E48-9197-61A5344230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57165" y="-4982229"/>
                  <a:ext cx="60988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F7AFB66-1AB2-1448-A01F-E6673A2193BF}"/>
                    </a:ext>
                  </a:extLst>
                </p14:cNvPr>
                <p14:cNvContentPartPr/>
                <p14:nvPr/>
              </p14:nvContentPartPr>
              <p14:xfrm>
                <a:off x="1166961" y="-4995549"/>
                <a:ext cx="147960" cy="140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F7AFB66-1AB2-1448-A01F-E6673A2193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57961" y="-5004549"/>
                  <a:ext cx="165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E61AB89-7F4D-1A42-BD5A-D6F4EF144BF8}"/>
                    </a:ext>
                  </a:extLst>
                </p14:cNvPr>
                <p14:cNvContentPartPr/>
                <p14:nvPr/>
              </p14:nvContentPartPr>
              <p14:xfrm>
                <a:off x="1409961" y="-4982949"/>
                <a:ext cx="153360" cy="125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E61AB89-7F4D-1A42-BD5A-D6F4EF144B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00961" y="-4991949"/>
                  <a:ext cx="171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BE4A70C-8B66-2A4B-870B-BFE0831BCEB4}"/>
                    </a:ext>
                  </a:extLst>
                </p14:cNvPr>
                <p14:cNvContentPartPr/>
                <p14:nvPr/>
              </p14:nvContentPartPr>
              <p14:xfrm>
                <a:off x="1687881" y="-4986549"/>
                <a:ext cx="147600" cy="97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BE4A70C-8B66-2A4B-870B-BFE0831BCEB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78903" y="-4995549"/>
                  <a:ext cx="165197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2559E23-B788-614D-A448-7C5E0BEDDC50}"/>
                    </a:ext>
                  </a:extLst>
                </p14:cNvPr>
                <p14:cNvContentPartPr/>
                <p14:nvPr/>
              </p14:nvContentPartPr>
              <p14:xfrm>
                <a:off x="1823601" y="-4962069"/>
                <a:ext cx="94320" cy="788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2559E23-B788-614D-A448-7C5E0BEDDC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14601" y="-4971069"/>
                  <a:ext cx="111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2C519C9-8C79-6745-9BCD-2F9AD2165E67}"/>
                    </a:ext>
                  </a:extLst>
                </p14:cNvPr>
                <p14:cNvContentPartPr/>
                <p14:nvPr/>
              </p14:nvContentPartPr>
              <p14:xfrm>
                <a:off x="2023761" y="-4986189"/>
                <a:ext cx="320040" cy="145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2C519C9-8C79-6745-9BCD-2F9AD2165E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14761" y="-4995189"/>
                  <a:ext cx="337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FA3C100-3840-E241-9A80-3DA9BFD4650D}"/>
                    </a:ext>
                  </a:extLst>
                </p14:cNvPr>
                <p14:cNvContentPartPr/>
                <p14:nvPr/>
              </p14:nvContentPartPr>
              <p14:xfrm>
                <a:off x="2433081" y="-5043429"/>
                <a:ext cx="200880" cy="255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FA3C100-3840-E241-9A80-3DA9BFD465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24081" y="-5052429"/>
                  <a:ext cx="21852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D4EBBE-2CCA-3946-BA26-FE31A4644F71}"/>
                  </a:ext>
                </a:extLst>
              </p:cNvPr>
              <p:cNvSpPr/>
              <p:nvPr/>
            </p:nvSpPr>
            <p:spPr>
              <a:xfrm>
                <a:off x="969926" y="1026000"/>
                <a:ext cx="468653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D4EBBE-2CCA-3946-BA26-FE31A464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26" y="1026000"/>
                <a:ext cx="468653" cy="367537"/>
              </a:xfrm>
              <a:prstGeom prst="rect">
                <a:avLst/>
              </a:prstGeom>
              <a:blipFill>
                <a:blip r:embed="rId12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C4C00A8-273D-1545-8F87-4CEFF6F02303}"/>
              </a:ext>
            </a:extLst>
          </p:cNvPr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1324270" y="1148400"/>
            <a:ext cx="1036694" cy="194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8CBEC-5F18-E14A-AEAF-C09989DE2DF0}"/>
              </a:ext>
            </a:extLst>
          </p:cNvPr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3566352" y="1148400"/>
            <a:ext cx="1036800" cy="19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CBC8-D356-A144-A497-576AB8D52F52}"/>
              </a:ext>
            </a:extLst>
          </p:cNvPr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5754892" y="1148400"/>
            <a:ext cx="1036800" cy="19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824C8-FED9-304C-9848-D7BF45C88806}"/>
              </a:ext>
            </a:extLst>
          </p:cNvPr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9386438" y="1148400"/>
            <a:ext cx="1036800" cy="19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7C324-A5A2-5F4C-BD3B-0AEE11B209C8}"/>
              </a:ext>
            </a:extLst>
          </p:cNvPr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9379617" y="1522800"/>
            <a:ext cx="1036800" cy="19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F53DFC-2E08-6F49-A131-9B40A3956C7F}"/>
              </a:ext>
            </a:extLst>
          </p:cNvPr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5754892" y="1522800"/>
            <a:ext cx="1036800" cy="19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04C74A-71CF-9444-8FD7-16435B89417F}"/>
              </a:ext>
            </a:extLst>
          </p:cNvPr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3566352" y="1522800"/>
            <a:ext cx="1036800" cy="19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DD0A0C-1D07-D64F-BA55-25CE88F5D2D7}"/>
              </a:ext>
            </a:extLst>
          </p:cNvPr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1327342" y="1522800"/>
            <a:ext cx="1036800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CEB248F-58FE-9342-B849-19AAE544543A}"/>
                  </a:ext>
                </a:extLst>
              </p:cNvPr>
              <p:cNvSpPr/>
              <p:nvPr/>
            </p:nvSpPr>
            <p:spPr>
              <a:xfrm>
                <a:off x="966764" y="1400400"/>
                <a:ext cx="468654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CEB248F-58FE-9342-B849-19AAE5445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64" y="1400400"/>
                <a:ext cx="468654" cy="367537"/>
              </a:xfrm>
              <a:prstGeom prst="rect">
                <a:avLst/>
              </a:prstGeom>
              <a:blipFill>
                <a:blip r:embed="rId1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36C7CD-F4ED-6D4E-BD16-C7BBA6592833}"/>
                  </a:ext>
                </a:extLst>
              </p:cNvPr>
              <p:cNvSpPr/>
              <p:nvPr/>
            </p:nvSpPr>
            <p:spPr>
              <a:xfrm>
                <a:off x="8946444" y="1026000"/>
                <a:ext cx="540853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17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36C7CD-F4ED-6D4E-BD16-C7BBA6592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44" y="1026000"/>
                <a:ext cx="540853" cy="392800"/>
              </a:xfrm>
              <a:prstGeom prst="rect">
                <a:avLst/>
              </a:prstGeom>
              <a:blipFill>
                <a:blip r:embed="rId13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8469F9-732D-014D-A310-2FF4C470CB61}"/>
                  </a:ext>
                </a:extLst>
              </p:cNvPr>
              <p:cNvSpPr/>
              <p:nvPr/>
            </p:nvSpPr>
            <p:spPr>
              <a:xfrm>
                <a:off x="9247275" y="3154902"/>
                <a:ext cx="512320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8469F9-732D-014D-A310-2FF4C470C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275" y="3154902"/>
                <a:ext cx="512320" cy="392800"/>
              </a:xfrm>
              <a:prstGeom prst="rect">
                <a:avLst/>
              </a:prstGeom>
              <a:blipFill>
                <a:blip r:embed="rId13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AB6C487E-D6B2-264B-B924-71C72207CF3D}"/>
              </a:ext>
            </a:extLst>
          </p:cNvPr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1596011" y="3291080"/>
            <a:ext cx="212073" cy="19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9410038-C7E3-D348-9E60-DCA7EA85E557}"/>
              </a:ext>
            </a:extLst>
          </p:cNvPr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3804322" y="3291080"/>
            <a:ext cx="212073" cy="19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BC0440-CC7F-C64E-87F2-FCD547C4608D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5989963" y="3286154"/>
            <a:ext cx="212073" cy="194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66EB4B5-E413-6F49-8EB2-3E0EA4F5738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9662453" y="3273426"/>
            <a:ext cx="212073" cy="19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9365253-AA66-6E4C-9AF4-96F7FC356ABA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1562650" y="-882000"/>
            <a:ext cx="624436" cy="19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A653B85-6C82-1D41-8BD8-BF2C0DD646C1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3772991" y="-882000"/>
            <a:ext cx="624436" cy="194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E22FE14-1FDD-E640-94FA-60FBD23B4D1E}"/>
              </a:ext>
            </a:extLst>
          </p:cNvPr>
          <p:cNvPicPr>
            <a:picLocks noChangeAspect="1"/>
          </p:cNvPicPr>
          <p:nvPr/>
        </p:nvPicPr>
        <p:blipFill>
          <a:blip r:embed="rId138"/>
          <a:stretch>
            <a:fillRect/>
          </a:stretch>
        </p:blipFill>
        <p:spPr>
          <a:xfrm>
            <a:off x="5961074" y="-882000"/>
            <a:ext cx="624436" cy="19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FC5E696-671E-E849-963D-988FBC60AC26}"/>
              </a:ext>
            </a:extLst>
          </p:cNvPr>
          <p:cNvPicPr>
            <a:picLocks noChangeAspect="1"/>
          </p:cNvPicPr>
          <p:nvPr/>
        </p:nvPicPr>
        <p:blipFill>
          <a:blip r:embed="rId139"/>
          <a:stretch>
            <a:fillRect/>
          </a:stretch>
        </p:blipFill>
        <p:spPr>
          <a:xfrm>
            <a:off x="9562233" y="-882000"/>
            <a:ext cx="624436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32B68EE-0D2F-8746-8019-06094B21988F}"/>
                  </a:ext>
                </a:extLst>
              </p:cNvPr>
              <p:cNvSpPr/>
              <p:nvPr/>
            </p:nvSpPr>
            <p:spPr>
              <a:xfrm>
                <a:off x="1140623" y="-1004400"/>
                <a:ext cx="465256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32B68EE-0D2F-8746-8019-06094B219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623" y="-1004400"/>
                <a:ext cx="465256" cy="367537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5C946C81-CC8C-DC42-8EB7-69D9ED7395E8}"/>
              </a:ext>
            </a:extLst>
          </p:cNvPr>
          <p:cNvSpPr/>
          <p:nvPr/>
        </p:nvSpPr>
        <p:spPr>
          <a:xfrm>
            <a:off x="4567369" y="-2873193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(static)</a:t>
            </a: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DC0199FA-BD9D-334C-8A70-2FCAA0999771}"/>
              </a:ext>
            </a:extLst>
          </p:cNvPr>
          <p:cNvSpPr/>
          <p:nvPr/>
        </p:nvSpPr>
        <p:spPr>
          <a:xfrm>
            <a:off x="4567369" y="-1841274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(static)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69A62CA-72B0-DA40-9D11-9494289C8E36}"/>
              </a:ext>
            </a:extLst>
          </p:cNvPr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1251308" y="-2258543"/>
            <a:ext cx="1248873" cy="19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DD5FF3D-57CB-9747-952F-6FE34C622228}"/>
              </a:ext>
            </a:extLst>
          </p:cNvPr>
          <p:cNvPicPr>
            <a:picLocks noChangeAspect="1"/>
          </p:cNvPicPr>
          <p:nvPr/>
        </p:nvPicPr>
        <p:blipFill>
          <a:blip r:embed="rId142"/>
          <a:stretch>
            <a:fillRect/>
          </a:stretch>
        </p:blipFill>
        <p:spPr>
          <a:xfrm>
            <a:off x="1251308" y="-1865008"/>
            <a:ext cx="1248873" cy="1944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BE3C584-966F-9F4F-978B-4E8018711654}"/>
              </a:ext>
            </a:extLst>
          </p:cNvPr>
          <p:cNvPicPr>
            <a:picLocks noChangeAspect="1"/>
          </p:cNvPicPr>
          <p:nvPr/>
        </p:nvPicPr>
        <p:blipFill>
          <a:blip r:embed="rId143"/>
          <a:stretch>
            <a:fillRect/>
          </a:stretch>
        </p:blipFill>
        <p:spPr>
          <a:xfrm>
            <a:off x="7581230" y="-2056667"/>
            <a:ext cx="418255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64DE931-7D75-E54B-BE5F-11E2673DA8CB}"/>
                  </a:ext>
                </a:extLst>
              </p:cNvPr>
              <p:cNvSpPr/>
              <p:nvPr/>
            </p:nvSpPr>
            <p:spPr>
              <a:xfrm>
                <a:off x="3206247" y="1026000"/>
                <a:ext cx="473335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64DE931-7D75-E54B-BE5F-11E2673DA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47" y="1026000"/>
                <a:ext cx="473335" cy="368049"/>
              </a:xfrm>
              <a:prstGeom prst="rect">
                <a:avLst/>
              </a:prstGeom>
              <a:blipFill>
                <a:blip r:embed="rId14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0A8F6F3-6EA3-324C-B2B5-51E40368A4FA}"/>
                  </a:ext>
                </a:extLst>
              </p:cNvPr>
              <p:cNvSpPr/>
              <p:nvPr/>
            </p:nvSpPr>
            <p:spPr>
              <a:xfrm>
                <a:off x="5396600" y="1026000"/>
                <a:ext cx="473335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0A8F6F3-6EA3-324C-B2B5-51E40368A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600" y="1026000"/>
                <a:ext cx="473335" cy="369397"/>
              </a:xfrm>
              <a:prstGeom prst="rect">
                <a:avLst/>
              </a:prstGeom>
              <a:blipFill>
                <a:blip r:embed="rId14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2303A2E-86A7-2846-9066-E3B9FB160FC3}"/>
                  </a:ext>
                </a:extLst>
              </p:cNvPr>
              <p:cNvSpPr/>
              <p:nvPr/>
            </p:nvSpPr>
            <p:spPr>
              <a:xfrm>
                <a:off x="3206247" y="1400400"/>
                <a:ext cx="473335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2303A2E-86A7-2846-9066-E3B9FB160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47" y="1400400"/>
                <a:ext cx="473335" cy="368049"/>
              </a:xfrm>
              <a:prstGeom prst="rect">
                <a:avLst/>
              </a:prstGeom>
              <a:blipFill>
                <a:blip r:embed="rId1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6EA08CB-536F-4249-A713-E9961FD681B3}"/>
                  </a:ext>
                </a:extLst>
              </p:cNvPr>
              <p:cNvSpPr/>
              <p:nvPr/>
            </p:nvSpPr>
            <p:spPr>
              <a:xfrm>
                <a:off x="5399099" y="1400400"/>
                <a:ext cx="473335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6EA08CB-536F-4249-A713-E9961FD6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99" y="1400400"/>
                <a:ext cx="473335" cy="369397"/>
              </a:xfrm>
              <a:prstGeom prst="rect">
                <a:avLst/>
              </a:prstGeom>
              <a:blipFill>
                <a:blip r:embed="rId1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93AE8B2-C7ED-764E-A022-FE9FC27B7151}"/>
                  </a:ext>
                </a:extLst>
              </p:cNvPr>
              <p:cNvSpPr/>
              <p:nvPr/>
            </p:nvSpPr>
            <p:spPr>
              <a:xfrm>
                <a:off x="8946444" y="1400400"/>
                <a:ext cx="540854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93AE8B2-C7ED-764E-A022-FE9FC27B7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44" y="1400400"/>
                <a:ext cx="540854" cy="392800"/>
              </a:xfrm>
              <a:prstGeom prst="rect">
                <a:avLst/>
              </a:prstGeom>
              <a:blipFill>
                <a:blip r:embed="rId14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7B48C71-48ED-D84A-9FDB-C5DCAAB9BBE8}"/>
              </a:ext>
            </a:extLst>
          </p:cNvPr>
          <p:cNvCxnSpPr>
            <a:cxnSpLocks/>
          </p:cNvCxnSpPr>
          <p:nvPr/>
        </p:nvCxnSpPr>
        <p:spPr>
          <a:xfrm flipV="1">
            <a:off x="9898015" y="1735200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464F4F21-8039-D74E-8B60-5F352DEC3BB3}"/>
              </a:ext>
            </a:extLst>
          </p:cNvPr>
          <p:cNvCxnSpPr>
            <a:cxnSpLocks/>
          </p:cNvCxnSpPr>
          <p:nvPr/>
        </p:nvCxnSpPr>
        <p:spPr>
          <a:xfrm flipV="1">
            <a:off x="4068760" y="1735200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482B44D-D6F8-F342-AF50-489B7C2FEAE1}"/>
              </a:ext>
            </a:extLst>
          </p:cNvPr>
          <p:cNvCxnSpPr>
            <a:cxnSpLocks/>
          </p:cNvCxnSpPr>
          <p:nvPr/>
        </p:nvCxnSpPr>
        <p:spPr>
          <a:xfrm flipV="1">
            <a:off x="1836274" y="1735200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529E8FE8-0D6F-A249-B058-EF004D900258}"/>
              </a:ext>
            </a:extLst>
          </p:cNvPr>
          <p:cNvSpPr/>
          <p:nvPr/>
        </p:nvSpPr>
        <p:spPr>
          <a:xfrm>
            <a:off x="3210028" y="950400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7BB1A29E-7FA1-CD4A-92F9-D698D192346C}"/>
              </a:ext>
            </a:extLst>
          </p:cNvPr>
          <p:cNvSpPr/>
          <p:nvPr/>
        </p:nvSpPr>
        <p:spPr>
          <a:xfrm>
            <a:off x="5403496" y="950400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81A5B97F-FC9F-1A4B-AFF1-0444837CCE63}"/>
              </a:ext>
            </a:extLst>
          </p:cNvPr>
          <p:cNvSpPr/>
          <p:nvPr/>
        </p:nvSpPr>
        <p:spPr>
          <a:xfrm>
            <a:off x="9025224" y="950400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9450202-C22F-B64E-91D8-2A0EF3A65B7B}"/>
              </a:ext>
            </a:extLst>
          </p:cNvPr>
          <p:cNvCxnSpPr>
            <a:cxnSpLocks/>
          </p:cNvCxnSpPr>
          <p:nvPr/>
        </p:nvCxnSpPr>
        <p:spPr>
          <a:xfrm flipV="1">
            <a:off x="6097870" y="3007260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9FDB2B5-8739-764E-9003-4DD0937142BC}"/>
              </a:ext>
            </a:extLst>
          </p:cNvPr>
          <p:cNvCxnSpPr>
            <a:cxnSpLocks/>
          </p:cNvCxnSpPr>
          <p:nvPr/>
        </p:nvCxnSpPr>
        <p:spPr>
          <a:xfrm flipV="1">
            <a:off x="6452328" y="3006000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022D07A-DE25-FE4A-9829-2774B8E868F6}"/>
                  </a:ext>
                </a:extLst>
              </p:cNvPr>
              <p:cNvSpPr/>
              <p:nvPr/>
            </p:nvSpPr>
            <p:spPr>
              <a:xfrm>
                <a:off x="5576294" y="3161947"/>
                <a:ext cx="444802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022D07A-DE25-FE4A-9829-2774B8E86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94" y="3161947"/>
                <a:ext cx="444802" cy="369397"/>
              </a:xfrm>
              <a:prstGeom prst="rect">
                <a:avLst/>
              </a:prstGeom>
              <a:blipFill>
                <a:blip r:embed="rId14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BCFFB7F4-1EB3-0E4A-974F-19249B64E053}"/>
              </a:ext>
            </a:extLst>
          </p:cNvPr>
          <p:cNvCxnSpPr>
            <a:cxnSpLocks/>
          </p:cNvCxnSpPr>
          <p:nvPr/>
        </p:nvCxnSpPr>
        <p:spPr>
          <a:xfrm flipV="1">
            <a:off x="3911313" y="3017995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8AB3F2B6-C1AE-5941-84F7-43AD70433C9F}"/>
              </a:ext>
            </a:extLst>
          </p:cNvPr>
          <p:cNvCxnSpPr>
            <a:cxnSpLocks/>
          </p:cNvCxnSpPr>
          <p:nvPr/>
        </p:nvCxnSpPr>
        <p:spPr>
          <a:xfrm flipV="1">
            <a:off x="4265771" y="3006000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6EFC2F-EA28-6A4A-B36D-FFC82423F0A0}"/>
                  </a:ext>
                </a:extLst>
              </p:cNvPr>
              <p:cNvSpPr/>
              <p:nvPr/>
            </p:nvSpPr>
            <p:spPr>
              <a:xfrm>
                <a:off x="3389737" y="3172682"/>
                <a:ext cx="444802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6EFC2F-EA28-6A4A-B36D-FFC82423F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737" y="3172682"/>
                <a:ext cx="444802" cy="368049"/>
              </a:xfrm>
              <a:prstGeom prst="rect">
                <a:avLst/>
              </a:prstGeom>
              <a:blipFill>
                <a:blip r:embed="rId15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DD255ABC-4B86-064D-AD65-8424859F016D}"/>
              </a:ext>
            </a:extLst>
          </p:cNvPr>
          <p:cNvCxnSpPr>
            <a:cxnSpLocks/>
          </p:cNvCxnSpPr>
          <p:nvPr/>
        </p:nvCxnSpPr>
        <p:spPr>
          <a:xfrm flipV="1">
            <a:off x="1707575" y="3017995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A204DCD-1287-2745-93FE-F53FA492A1BF}"/>
              </a:ext>
            </a:extLst>
          </p:cNvPr>
          <p:cNvCxnSpPr>
            <a:cxnSpLocks/>
          </p:cNvCxnSpPr>
          <p:nvPr/>
        </p:nvCxnSpPr>
        <p:spPr>
          <a:xfrm flipV="1">
            <a:off x="2062033" y="3006000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2104D3-9964-E740-885C-798FC5C4B174}"/>
                  </a:ext>
                </a:extLst>
              </p:cNvPr>
              <p:cNvSpPr/>
              <p:nvPr/>
            </p:nvSpPr>
            <p:spPr>
              <a:xfrm>
                <a:off x="1185999" y="3172682"/>
                <a:ext cx="440120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2104D3-9964-E740-885C-798FC5C4B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99" y="3172682"/>
                <a:ext cx="440120" cy="367537"/>
              </a:xfrm>
              <a:prstGeom prst="rect">
                <a:avLst/>
              </a:prstGeom>
              <a:blipFill>
                <a:blip r:embed="rId15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D7D08BAA-E4ED-2C41-B87C-836931BF6163}"/>
              </a:ext>
            </a:extLst>
          </p:cNvPr>
          <p:cNvCxnSpPr>
            <a:cxnSpLocks/>
          </p:cNvCxnSpPr>
          <p:nvPr/>
        </p:nvCxnSpPr>
        <p:spPr>
          <a:xfrm>
            <a:off x="2444731" y="234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96ACAC1C-A137-D445-8510-ACEAE102EE63}"/>
              </a:ext>
            </a:extLst>
          </p:cNvPr>
          <p:cNvCxnSpPr>
            <a:cxnSpLocks/>
          </p:cNvCxnSpPr>
          <p:nvPr/>
        </p:nvCxnSpPr>
        <p:spPr>
          <a:xfrm>
            <a:off x="8271849" y="234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9B21CFBB-56A4-AD4E-A404-F879303ABAA4}"/>
              </a:ext>
            </a:extLst>
          </p:cNvPr>
          <p:cNvCxnSpPr>
            <a:cxnSpLocks/>
          </p:cNvCxnSpPr>
          <p:nvPr/>
        </p:nvCxnSpPr>
        <p:spPr>
          <a:xfrm flipV="1">
            <a:off x="4082569" y="-6660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4AF702F-9A99-3E46-B66B-5EA4AB07EC24}"/>
              </a:ext>
            </a:extLst>
          </p:cNvPr>
          <p:cNvCxnSpPr>
            <a:cxnSpLocks/>
          </p:cNvCxnSpPr>
          <p:nvPr/>
        </p:nvCxnSpPr>
        <p:spPr>
          <a:xfrm flipV="1">
            <a:off x="6257257" y="-6660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29AF015A-DFEE-BA49-9858-E20432D3E22B}"/>
              </a:ext>
            </a:extLst>
          </p:cNvPr>
          <p:cNvCxnSpPr>
            <a:cxnSpLocks/>
          </p:cNvCxnSpPr>
          <p:nvPr/>
        </p:nvCxnSpPr>
        <p:spPr>
          <a:xfrm flipV="1">
            <a:off x="9874525" y="-6660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BE3B33B-5B3A-2841-BF7B-1A53F8A012E9}"/>
              </a:ext>
            </a:extLst>
          </p:cNvPr>
          <p:cNvCxnSpPr>
            <a:cxnSpLocks/>
          </p:cNvCxnSpPr>
          <p:nvPr/>
        </p:nvCxnSpPr>
        <p:spPr>
          <a:xfrm>
            <a:off x="4392006" y="-781200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1B91D75-1A47-3640-8142-13FB5771D220}"/>
                  </a:ext>
                </a:extLst>
              </p:cNvPr>
              <p:cNvSpPr/>
              <p:nvPr/>
            </p:nvSpPr>
            <p:spPr>
              <a:xfrm>
                <a:off x="3377349" y="-1004400"/>
                <a:ext cx="469937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1B91D75-1A47-3640-8142-13FB5771D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349" y="-1004400"/>
                <a:ext cx="469937" cy="368049"/>
              </a:xfrm>
              <a:prstGeom prst="rect">
                <a:avLst/>
              </a:prstGeom>
              <a:blipFill>
                <a:blip r:embed="rId1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D4B18A-D148-814D-93FB-CCCC2B9E12A6}"/>
                  </a:ext>
                </a:extLst>
              </p:cNvPr>
              <p:cNvSpPr/>
              <p:nvPr/>
            </p:nvSpPr>
            <p:spPr>
              <a:xfrm>
                <a:off x="5554815" y="-1004400"/>
                <a:ext cx="469937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D4B18A-D148-814D-93FB-CCCC2B9E1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815" y="-1004400"/>
                <a:ext cx="469937" cy="369397"/>
              </a:xfrm>
              <a:prstGeom prst="rect">
                <a:avLst/>
              </a:prstGeom>
              <a:blipFill>
                <a:blip r:embed="rId1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77BD356-39DD-8048-8D1B-AD163DAF76A7}"/>
                  </a:ext>
                </a:extLst>
              </p:cNvPr>
              <p:cNvSpPr txBox="1"/>
              <p:nvPr/>
            </p:nvSpPr>
            <p:spPr>
              <a:xfrm>
                <a:off x="998671" y="-1928692"/>
                <a:ext cx="282578" cy="26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77BD356-39DD-8048-8D1B-AD163DAF7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1" y="-1928692"/>
                <a:ext cx="282578" cy="262508"/>
              </a:xfrm>
              <a:prstGeom prst="rect">
                <a:avLst/>
              </a:prstGeom>
              <a:blipFill>
                <a:blip r:embed="rId154"/>
                <a:stretch>
                  <a:fillRect l="-8696" b="-2381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EF86298-1B9C-424D-A500-594E008BEE47}"/>
                  </a:ext>
                </a:extLst>
              </p:cNvPr>
              <p:cNvSpPr txBox="1"/>
              <p:nvPr/>
            </p:nvSpPr>
            <p:spPr>
              <a:xfrm>
                <a:off x="998672" y="-2319175"/>
                <a:ext cx="282577" cy="26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EF86298-1B9C-424D-A500-594E008BE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2" y="-2319175"/>
                <a:ext cx="282577" cy="262508"/>
              </a:xfrm>
              <a:prstGeom prst="rect">
                <a:avLst/>
              </a:prstGeom>
              <a:blipFill>
                <a:blip r:embed="rId155"/>
                <a:stretch>
                  <a:fillRect l="-8696" b="-181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DFE8A2FB-1924-F64F-B434-32C907AED91A}"/>
              </a:ext>
            </a:extLst>
          </p:cNvPr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9675835" y="-2936740"/>
            <a:ext cx="418255" cy="1944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4ACC757-FE9C-1A49-B16D-D052F6968D3F}"/>
              </a:ext>
            </a:extLst>
          </p:cNvPr>
          <p:cNvPicPr>
            <a:picLocks noChangeAspect="1"/>
          </p:cNvPicPr>
          <p:nvPr/>
        </p:nvPicPr>
        <p:blipFill>
          <a:blip r:embed="rId157"/>
          <a:stretch>
            <a:fillRect/>
          </a:stretch>
        </p:blipFill>
        <p:spPr>
          <a:xfrm>
            <a:off x="9137245" y="-2939340"/>
            <a:ext cx="418255" cy="194400"/>
          </a:xfrm>
          <a:prstGeom prst="rect">
            <a:avLst/>
          </a:prstGeom>
        </p:spPr>
      </p:pic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39062BD3-0934-CE4E-B308-C7135BDE0336}"/>
              </a:ext>
            </a:extLst>
          </p:cNvPr>
          <p:cNvCxnSpPr>
            <a:cxnSpLocks/>
          </p:cNvCxnSpPr>
          <p:nvPr/>
        </p:nvCxnSpPr>
        <p:spPr>
          <a:xfrm flipV="1">
            <a:off x="9884963" y="-2725366"/>
            <a:ext cx="0" cy="38315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86BF39BB-943A-1F45-9D88-51EF102CF13A}"/>
              </a:ext>
            </a:extLst>
          </p:cNvPr>
          <p:cNvSpPr txBox="1"/>
          <p:nvPr/>
        </p:nvSpPr>
        <p:spPr>
          <a:xfrm>
            <a:off x="7899154" y="-3183300"/>
            <a:ext cx="11560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23AD4CD3-1EB5-ED47-B04D-0E0481AB8DFE}"/>
              </a:ext>
            </a:extLst>
          </p:cNvPr>
          <p:cNvSpPr/>
          <p:nvPr/>
        </p:nvSpPr>
        <p:spPr>
          <a:xfrm>
            <a:off x="966764" y="-2398848"/>
            <a:ext cx="1683856" cy="90124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46163F-69EF-8344-BF7C-E4EA7E7C1899}"/>
              </a:ext>
            </a:extLst>
          </p:cNvPr>
          <p:cNvSpPr txBox="1"/>
          <p:nvPr/>
        </p:nvSpPr>
        <p:spPr>
          <a:xfrm>
            <a:off x="2621155" y="-2323917"/>
            <a:ext cx="1664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 (static)</a:t>
            </a:r>
          </a:p>
        </p:txBody>
      </p: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1D0A572C-85A8-C142-AE80-399259260BF5}"/>
              </a:ext>
            </a:extLst>
          </p:cNvPr>
          <p:cNvCxnSpPr>
            <a:cxnSpLocks/>
          </p:cNvCxnSpPr>
          <p:nvPr/>
        </p:nvCxnSpPr>
        <p:spPr>
          <a:xfrm>
            <a:off x="8045543" y="-781200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EC6A2E48-D68D-4347-8DF4-9A044EB2E212}"/>
              </a:ext>
            </a:extLst>
          </p:cNvPr>
          <p:cNvCxnSpPr>
            <a:cxnSpLocks/>
            <a:stCxn id="189" idx="3"/>
            <a:endCxn id="92" idx="0"/>
          </p:cNvCxnSpPr>
          <p:nvPr/>
        </p:nvCxnSpPr>
        <p:spPr>
          <a:xfrm>
            <a:off x="5709140" y="-2487993"/>
            <a:ext cx="2081218" cy="431326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B45EDAB6-68EE-EA4C-8A14-BA422C8F4337}"/>
              </a:ext>
            </a:extLst>
          </p:cNvPr>
          <p:cNvCxnSpPr>
            <a:cxnSpLocks/>
            <a:stCxn id="92" idx="2"/>
            <a:endCxn id="190" idx="3"/>
          </p:cNvCxnSpPr>
          <p:nvPr/>
        </p:nvCxnSpPr>
        <p:spPr>
          <a:xfrm rot="5400000">
            <a:off x="6546653" y="-2699780"/>
            <a:ext cx="406193" cy="2081218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298">
            <a:extLst>
              <a:ext uri="{FF2B5EF4-FFF2-40B4-BE49-F238E27FC236}">
                <a16:creationId xmlns:a16="http://schemas.microsoft.com/office/drawing/2014/main" id="{B6C68149-4970-B74F-A610-80FF932EAA48}"/>
              </a:ext>
            </a:extLst>
          </p:cNvPr>
          <p:cNvCxnSpPr>
            <a:cxnSpLocks/>
            <a:stCxn id="190" idx="1"/>
            <a:endCxn id="87" idx="2"/>
          </p:cNvCxnSpPr>
          <p:nvPr/>
        </p:nvCxnSpPr>
        <p:spPr>
          <a:xfrm rot="10800000">
            <a:off x="1875745" y="-1670608"/>
            <a:ext cx="2691624" cy="214534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D9071768-FE17-8349-8B09-2795EFE8ED30}"/>
              </a:ext>
            </a:extLst>
          </p:cNvPr>
          <p:cNvCxnSpPr>
            <a:cxnSpLocks/>
            <a:endCxn id="189" idx="1"/>
          </p:cNvCxnSpPr>
          <p:nvPr/>
        </p:nvCxnSpPr>
        <p:spPr>
          <a:xfrm flipV="1">
            <a:off x="1866243" y="-2487993"/>
            <a:ext cx="2701126" cy="227776"/>
          </a:xfrm>
          <a:prstGeom prst="bentConnector3">
            <a:avLst>
              <a:gd name="adj1" fmla="val 47"/>
            </a:avLst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1845D180-2FDB-9141-97D1-50E32F388A8F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7982606" y="-1968748"/>
            <a:ext cx="13570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F3AF8169-B539-8B47-B583-4304908304DE}"/>
                  </a:ext>
                </a:extLst>
              </p:cNvPr>
              <p:cNvSpPr txBox="1"/>
              <p:nvPr/>
            </p:nvSpPr>
            <p:spPr>
              <a:xfrm>
                <a:off x="6364651" y="-2425996"/>
                <a:ext cx="1289134" cy="878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1700" dirty="0"/>
                  <a:t>Dynamic</a:t>
                </a:r>
              </a:p>
              <a:p>
                <a:pPr algn="ctr"/>
                <a:r>
                  <a:rPr lang="en-KR" sz="1700" dirty="0"/>
                  <a:t>Enrichment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F3AF8169-B539-8B47-B583-430490830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651" y="-2425996"/>
                <a:ext cx="1289134" cy="878061"/>
              </a:xfrm>
              <a:prstGeom prst="rect">
                <a:avLst/>
              </a:prstGeom>
              <a:blipFill>
                <a:blip r:embed="rId158"/>
                <a:stretch>
                  <a:fillRect l="-2941" t="-1408" r="-294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37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140125" y="20354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346196" y="20354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548626" y="2034342"/>
            <a:ext cx="1141771" cy="7704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</p:cNvCxnSpPr>
          <p:nvPr/>
        </p:nvCxnSpPr>
        <p:spPr>
          <a:xfrm flipV="1">
            <a:off x="6119511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485318" y="2417027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640323" y="2420627"/>
                <a:ext cx="295786" cy="275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323" y="2420627"/>
                <a:ext cx="295786" cy="275204"/>
              </a:xfrm>
              <a:prstGeom prst="rect">
                <a:avLst/>
              </a:prstGeom>
              <a:blipFill>
                <a:blip r:embed="rId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4827648" y="2420627"/>
                <a:ext cx="290464" cy="275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48" y="2420627"/>
                <a:ext cx="290464" cy="275717"/>
              </a:xfrm>
              <a:prstGeom prst="rect">
                <a:avLst/>
              </a:prstGeom>
              <a:blipFill>
                <a:blip r:embed="rId3"/>
                <a:stretch>
                  <a:fillRect l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</p:cNvCxnSpPr>
          <p:nvPr/>
        </p:nvCxnSpPr>
        <p:spPr>
          <a:xfrm flipV="1">
            <a:off x="3930243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</p:cNvCxnSpPr>
          <p:nvPr/>
        </p:nvCxnSpPr>
        <p:spPr>
          <a:xfrm flipV="1">
            <a:off x="1687319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711009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6941581" y="2062390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581" y="2062390"/>
                <a:ext cx="524182" cy="677108"/>
              </a:xfrm>
              <a:prstGeom prst="rect">
                <a:avLst/>
              </a:prstGeom>
              <a:blipFill>
                <a:blip r:embed="rId4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</p:cNvCxnSpPr>
          <p:nvPr/>
        </p:nvCxnSpPr>
        <p:spPr>
          <a:xfrm>
            <a:off x="2031359" y="1401827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183122" y="20354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</p:cNvCxnSpPr>
          <p:nvPr/>
        </p:nvCxnSpPr>
        <p:spPr>
          <a:xfrm flipV="1">
            <a:off x="9742998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424796" y="2420627"/>
                <a:ext cx="535083" cy="3212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796" y="2420627"/>
                <a:ext cx="535083" cy="321242"/>
              </a:xfrm>
              <a:prstGeom prst="rect">
                <a:avLst/>
              </a:prstGeom>
              <a:blipFill>
                <a:blip r:embed="rId5"/>
                <a:stretch>
                  <a:fillRect l="-4651" r="-4651" b="-1481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189854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612332" y="518324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6942681" y="4433603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81" y="4433603"/>
                <a:ext cx="524182" cy="677108"/>
              </a:xfrm>
              <a:prstGeom prst="rect">
                <a:avLst/>
              </a:prstGeom>
              <a:blipFill>
                <a:blip r:embed="rId6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548626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341355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141759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024767" y="1398227"/>
            <a:ext cx="1003757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116773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1028524" y="1398227"/>
            <a:ext cx="0" cy="436680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1905514" y="5765027"/>
            <a:ext cx="9123010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9966790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7217672" y="3286515"/>
            <a:ext cx="1664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 (dynamic)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9183122" y="-170921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10378368" y="-291844"/>
            <a:ext cx="849837" cy="69901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7CF77F-522A-5E4E-BA09-CF1CECC7F4BA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9728445" y="599479"/>
            <a:ext cx="0" cy="70755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01829B-6944-EC4D-909B-27BB12A555DC}"/>
              </a:ext>
            </a:extLst>
          </p:cNvPr>
          <p:cNvSpPr/>
          <p:nvPr/>
        </p:nvSpPr>
        <p:spPr>
          <a:xfrm>
            <a:off x="800953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/>
              <p:nvPr/>
            </p:nvSpPr>
            <p:spPr>
              <a:xfrm>
                <a:off x="8355861" y="651582"/>
                <a:ext cx="1289134" cy="916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1700" dirty="0"/>
                  <a:t>Dynamic</a:t>
                </a:r>
              </a:p>
              <a:p>
                <a:pPr algn="ctr"/>
                <a:r>
                  <a:rPr lang="en-KR" sz="1700" dirty="0"/>
                  <a:t>Enrichment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KR" sz="17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KR" sz="17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K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endParaRPr lang="en-KR" sz="17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861" y="651582"/>
                <a:ext cx="1289134" cy="916020"/>
              </a:xfrm>
              <a:prstGeom prst="rect">
                <a:avLst/>
              </a:prstGeom>
              <a:blipFill>
                <a:blip r:embed="rId7"/>
                <a:stretch>
                  <a:fillRect l="-2941" t="-2740" r="-1961" b="-684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E91E0CF4-E975-6044-A57E-BE622255258A}"/>
              </a:ext>
            </a:extLst>
          </p:cNvPr>
          <p:cNvSpPr txBox="1"/>
          <p:nvPr/>
        </p:nvSpPr>
        <p:spPr>
          <a:xfrm>
            <a:off x="7886581" y="5335084"/>
            <a:ext cx="135319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/>
              <a:t>Time Stamp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D4EBBE-2CCA-3946-BA26-FE31A4644F71}"/>
                  </a:ext>
                </a:extLst>
              </p:cNvPr>
              <p:cNvSpPr/>
              <p:nvPr/>
            </p:nvSpPr>
            <p:spPr>
              <a:xfrm>
                <a:off x="813407" y="3209027"/>
                <a:ext cx="466345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D4EBBE-2CCA-3946-BA26-FE31A464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7" y="3209027"/>
                <a:ext cx="466345" cy="367537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C4C00A8-273D-1545-8F87-4CEFF6F02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751" y="3331427"/>
            <a:ext cx="1036694" cy="194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8CBEC-5F18-E14A-AEAF-C09989DE2D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9833" y="3331427"/>
            <a:ext cx="1036800" cy="19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CBC8-D356-A144-A497-576AB8D52F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8373" y="3331427"/>
            <a:ext cx="1036800" cy="19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824C8-FED9-304C-9848-D7BF45C888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9919" y="3331427"/>
            <a:ext cx="1036800" cy="19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7C324-A5A2-5F4C-BD3B-0AEE11B209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3098" y="3705827"/>
            <a:ext cx="1036800" cy="19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F53DFC-2E08-6F49-A131-9B40A3956C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8373" y="3705827"/>
            <a:ext cx="1036800" cy="19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04C74A-71CF-9444-8FD7-16435B8941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9833" y="3705827"/>
            <a:ext cx="1036800" cy="19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DD0A0C-1D07-D64F-BA55-25CE88F5D2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0823" y="3705827"/>
            <a:ext cx="1036800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CEB248F-58FE-9342-B849-19AAE544543A}"/>
                  </a:ext>
                </a:extLst>
              </p:cNvPr>
              <p:cNvSpPr/>
              <p:nvPr/>
            </p:nvSpPr>
            <p:spPr>
              <a:xfrm>
                <a:off x="810245" y="3583427"/>
                <a:ext cx="468654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CEB248F-58FE-9342-B849-19AAE5445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45" y="3583427"/>
                <a:ext cx="468654" cy="36753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36C7CD-F4ED-6D4E-BD16-C7BBA6592833}"/>
                  </a:ext>
                </a:extLst>
              </p:cNvPr>
              <p:cNvSpPr/>
              <p:nvPr/>
            </p:nvSpPr>
            <p:spPr>
              <a:xfrm>
                <a:off x="8789925" y="3209027"/>
                <a:ext cx="538544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36C7CD-F4ED-6D4E-BD16-C7BBA6592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25" y="3209027"/>
                <a:ext cx="538544" cy="392800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8469F9-732D-014D-A310-2FF4C470CB61}"/>
                  </a:ext>
                </a:extLst>
              </p:cNvPr>
              <p:cNvSpPr/>
              <p:nvPr/>
            </p:nvSpPr>
            <p:spPr>
              <a:xfrm>
                <a:off x="9090756" y="5337929"/>
                <a:ext cx="512320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8469F9-732D-014D-A310-2FF4C470C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756" y="5337929"/>
                <a:ext cx="512320" cy="392800"/>
              </a:xfrm>
              <a:prstGeom prst="rect">
                <a:avLst/>
              </a:prstGeom>
              <a:blipFill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AB6C487E-D6B2-264B-B924-71C72207CF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39492" y="5474107"/>
            <a:ext cx="212073" cy="19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9410038-C7E3-D348-9E60-DCA7EA85E55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47803" y="5474107"/>
            <a:ext cx="212073" cy="19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BC0440-CC7F-C64E-87F2-FCD547C4608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33444" y="5469181"/>
            <a:ext cx="212073" cy="194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66EB4B5-E413-6F49-8EB2-3E0EA4F573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05934" y="5456453"/>
            <a:ext cx="212073" cy="19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9365253-AA66-6E4C-9AF4-96F7FC356AB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6131" y="1301027"/>
            <a:ext cx="624436" cy="19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A653B85-6C82-1D41-8BD8-BF2C0DD646C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16472" y="1301027"/>
            <a:ext cx="624436" cy="194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E22FE14-1FDD-E640-94FA-60FBD23B4D1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04555" y="1301027"/>
            <a:ext cx="624436" cy="19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FC5E696-671E-E849-963D-988FBC60AC2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05714" y="1301027"/>
            <a:ext cx="624436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32B68EE-0D2F-8746-8019-06094B21988F}"/>
                  </a:ext>
                </a:extLst>
              </p:cNvPr>
              <p:cNvSpPr/>
              <p:nvPr/>
            </p:nvSpPr>
            <p:spPr>
              <a:xfrm>
                <a:off x="984104" y="1178627"/>
                <a:ext cx="479169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32B68EE-0D2F-8746-8019-06094B219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04" y="1178627"/>
                <a:ext cx="479169" cy="367537"/>
              </a:xfrm>
              <a:prstGeom prst="rect">
                <a:avLst/>
              </a:prstGeom>
              <a:blipFill>
                <a:blip r:embed="rId2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5C946C81-CC8C-DC42-8EB7-69D9ED7395E8}"/>
              </a:ext>
            </a:extLst>
          </p:cNvPr>
          <p:cNvSpPr/>
          <p:nvPr/>
        </p:nvSpPr>
        <p:spPr>
          <a:xfrm>
            <a:off x="4410850" y="-690166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(static)</a:t>
            </a: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DC0199FA-BD9D-334C-8A70-2FCAA0999771}"/>
              </a:ext>
            </a:extLst>
          </p:cNvPr>
          <p:cNvSpPr/>
          <p:nvPr/>
        </p:nvSpPr>
        <p:spPr>
          <a:xfrm>
            <a:off x="4410850" y="341753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(static)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69A62CA-72B0-DA40-9D11-9494289C8E3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94789" y="-75516"/>
            <a:ext cx="1248873" cy="19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DD5FF3D-57CB-9747-952F-6FE34C62222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94789" y="318019"/>
            <a:ext cx="1248873" cy="1944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BE3C584-966F-9F4F-978B-4E80187116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24711" y="126360"/>
            <a:ext cx="418255" cy="19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64DE931-7D75-E54B-BE5F-11E2673DA8CB}"/>
                  </a:ext>
                </a:extLst>
              </p:cNvPr>
              <p:cNvSpPr/>
              <p:nvPr/>
            </p:nvSpPr>
            <p:spPr>
              <a:xfrm>
                <a:off x="3049728" y="3209027"/>
                <a:ext cx="471026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64DE931-7D75-E54B-BE5F-11E2673DA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728" y="3209027"/>
                <a:ext cx="471026" cy="368049"/>
              </a:xfrm>
              <a:prstGeom prst="rect">
                <a:avLst/>
              </a:prstGeom>
              <a:blipFill>
                <a:blip r:embed="rId3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0A8F6F3-6EA3-324C-B2B5-51E40368A4FA}"/>
                  </a:ext>
                </a:extLst>
              </p:cNvPr>
              <p:cNvSpPr/>
              <p:nvPr/>
            </p:nvSpPr>
            <p:spPr>
              <a:xfrm>
                <a:off x="5240081" y="3209027"/>
                <a:ext cx="473335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0A8F6F3-6EA3-324C-B2B5-51E40368A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081" y="3209027"/>
                <a:ext cx="473335" cy="369397"/>
              </a:xfrm>
              <a:prstGeom prst="rect">
                <a:avLst/>
              </a:prstGeom>
              <a:blipFill>
                <a:blip r:embed="rId3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2303A2E-86A7-2846-9066-E3B9FB160FC3}"/>
                  </a:ext>
                </a:extLst>
              </p:cNvPr>
              <p:cNvSpPr/>
              <p:nvPr/>
            </p:nvSpPr>
            <p:spPr>
              <a:xfrm>
                <a:off x="3049728" y="3583427"/>
                <a:ext cx="473335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2303A2E-86A7-2846-9066-E3B9FB160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728" y="3583427"/>
                <a:ext cx="473335" cy="36804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6EA08CB-536F-4249-A713-E9961FD681B3}"/>
                  </a:ext>
                </a:extLst>
              </p:cNvPr>
              <p:cNvSpPr/>
              <p:nvPr/>
            </p:nvSpPr>
            <p:spPr>
              <a:xfrm>
                <a:off x="5242580" y="3583427"/>
                <a:ext cx="473335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6EA08CB-536F-4249-A713-E9961FD6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580" y="3583427"/>
                <a:ext cx="473335" cy="36939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93AE8B2-C7ED-764E-A022-FE9FC27B7151}"/>
                  </a:ext>
                </a:extLst>
              </p:cNvPr>
              <p:cNvSpPr/>
              <p:nvPr/>
            </p:nvSpPr>
            <p:spPr>
              <a:xfrm>
                <a:off x="8789925" y="3583427"/>
                <a:ext cx="540854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93AE8B2-C7ED-764E-A022-FE9FC27B7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25" y="3583427"/>
                <a:ext cx="540854" cy="392800"/>
              </a:xfrm>
              <a:prstGeom prst="rect">
                <a:avLst/>
              </a:prstGeom>
              <a:blipFill>
                <a:blip r:embed="rId3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7B48C71-48ED-D84A-9FDB-C5DCAAB9BBE8}"/>
              </a:ext>
            </a:extLst>
          </p:cNvPr>
          <p:cNvCxnSpPr>
            <a:cxnSpLocks/>
          </p:cNvCxnSpPr>
          <p:nvPr/>
        </p:nvCxnSpPr>
        <p:spPr>
          <a:xfrm flipV="1">
            <a:off x="9741496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464F4F21-8039-D74E-8B60-5F352DEC3BB3}"/>
              </a:ext>
            </a:extLst>
          </p:cNvPr>
          <p:cNvCxnSpPr>
            <a:cxnSpLocks/>
          </p:cNvCxnSpPr>
          <p:nvPr/>
        </p:nvCxnSpPr>
        <p:spPr>
          <a:xfrm flipV="1">
            <a:off x="3912241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482B44D-D6F8-F342-AF50-489B7C2FEAE1}"/>
              </a:ext>
            </a:extLst>
          </p:cNvPr>
          <p:cNvCxnSpPr>
            <a:cxnSpLocks/>
          </p:cNvCxnSpPr>
          <p:nvPr/>
        </p:nvCxnSpPr>
        <p:spPr>
          <a:xfrm flipV="1">
            <a:off x="1679755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529E8FE8-0D6F-A249-B058-EF004D900258}"/>
              </a:ext>
            </a:extLst>
          </p:cNvPr>
          <p:cNvSpPr/>
          <p:nvPr/>
        </p:nvSpPr>
        <p:spPr>
          <a:xfrm>
            <a:off x="3053509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7BB1A29E-7FA1-CD4A-92F9-D698D192346C}"/>
              </a:ext>
            </a:extLst>
          </p:cNvPr>
          <p:cNvSpPr/>
          <p:nvPr/>
        </p:nvSpPr>
        <p:spPr>
          <a:xfrm>
            <a:off x="5246977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81A5B97F-FC9F-1A4B-AFF1-0444837CCE63}"/>
              </a:ext>
            </a:extLst>
          </p:cNvPr>
          <p:cNvSpPr/>
          <p:nvPr/>
        </p:nvSpPr>
        <p:spPr>
          <a:xfrm>
            <a:off x="8868705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9450202-C22F-B64E-91D8-2A0EF3A65B7B}"/>
              </a:ext>
            </a:extLst>
          </p:cNvPr>
          <p:cNvCxnSpPr>
            <a:cxnSpLocks/>
          </p:cNvCxnSpPr>
          <p:nvPr/>
        </p:nvCxnSpPr>
        <p:spPr>
          <a:xfrm flipV="1">
            <a:off x="5941351" y="5190287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9FDB2B5-8739-764E-9003-4DD0937142BC}"/>
              </a:ext>
            </a:extLst>
          </p:cNvPr>
          <p:cNvCxnSpPr>
            <a:cxnSpLocks/>
          </p:cNvCxnSpPr>
          <p:nvPr/>
        </p:nvCxnSpPr>
        <p:spPr>
          <a:xfrm flipV="1">
            <a:off x="6295809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022D07A-DE25-FE4A-9829-2774B8E868F6}"/>
                  </a:ext>
                </a:extLst>
              </p:cNvPr>
              <p:cNvSpPr/>
              <p:nvPr/>
            </p:nvSpPr>
            <p:spPr>
              <a:xfrm>
                <a:off x="5419775" y="5344974"/>
                <a:ext cx="444802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022D07A-DE25-FE4A-9829-2774B8E86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775" y="5344974"/>
                <a:ext cx="444802" cy="369397"/>
              </a:xfrm>
              <a:prstGeom prst="rect">
                <a:avLst/>
              </a:prstGeom>
              <a:blipFill>
                <a:blip r:embed="rId3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BCFFB7F4-1EB3-0E4A-974F-19249B64E053}"/>
              </a:ext>
            </a:extLst>
          </p:cNvPr>
          <p:cNvCxnSpPr>
            <a:cxnSpLocks/>
          </p:cNvCxnSpPr>
          <p:nvPr/>
        </p:nvCxnSpPr>
        <p:spPr>
          <a:xfrm flipV="1">
            <a:off x="3754794" y="520102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8AB3F2B6-C1AE-5941-84F7-43AD70433C9F}"/>
              </a:ext>
            </a:extLst>
          </p:cNvPr>
          <p:cNvCxnSpPr>
            <a:cxnSpLocks/>
          </p:cNvCxnSpPr>
          <p:nvPr/>
        </p:nvCxnSpPr>
        <p:spPr>
          <a:xfrm flipV="1">
            <a:off x="4109252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6EFC2F-EA28-6A4A-B36D-FFC82423F0A0}"/>
                  </a:ext>
                </a:extLst>
              </p:cNvPr>
              <p:cNvSpPr/>
              <p:nvPr/>
            </p:nvSpPr>
            <p:spPr>
              <a:xfrm>
                <a:off x="3233218" y="5355709"/>
                <a:ext cx="444802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6EFC2F-EA28-6A4A-B36D-FFC82423F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218" y="5355709"/>
                <a:ext cx="444802" cy="368049"/>
              </a:xfrm>
              <a:prstGeom prst="rect">
                <a:avLst/>
              </a:prstGeom>
              <a:blipFill>
                <a:blip r:embed="rId3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DD255ABC-4B86-064D-AD65-8424859F016D}"/>
              </a:ext>
            </a:extLst>
          </p:cNvPr>
          <p:cNvCxnSpPr>
            <a:cxnSpLocks/>
          </p:cNvCxnSpPr>
          <p:nvPr/>
        </p:nvCxnSpPr>
        <p:spPr>
          <a:xfrm flipV="1">
            <a:off x="1551056" y="520102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A204DCD-1287-2745-93FE-F53FA492A1BF}"/>
              </a:ext>
            </a:extLst>
          </p:cNvPr>
          <p:cNvCxnSpPr>
            <a:cxnSpLocks/>
          </p:cNvCxnSpPr>
          <p:nvPr/>
        </p:nvCxnSpPr>
        <p:spPr>
          <a:xfrm flipV="1">
            <a:off x="1905514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2104D3-9964-E740-885C-798FC5C4B174}"/>
                  </a:ext>
                </a:extLst>
              </p:cNvPr>
              <p:cNvSpPr/>
              <p:nvPr/>
            </p:nvSpPr>
            <p:spPr>
              <a:xfrm>
                <a:off x="1029480" y="5355709"/>
                <a:ext cx="440120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2104D3-9964-E740-885C-798FC5C4B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80" y="5355709"/>
                <a:ext cx="440120" cy="367537"/>
              </a:xfrm>
              <a:prstGeom prst="rect">
                <a:avLst/>
              </a:prstGeom>
              <a:blipFill>
                <a:blip r:embed="rId3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D7D08BAA-E4ED-2C41-B87C-836931BF6163}"/>
              </a:ext>
            </a:extLst>
          </p:cNvPr>
          <p:cNvCxnSpPr>
            <a:cxnSpLocks/>
          </p:cNvCxnSpPr>
          <p:nvPr/>
        </p:nvCxnSpPr>
        <p:spPr>
          <a:xfrm>
            <a:off x="2288212" y="2417027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96ACAC1C-A137-D445-8510-ACEAE102EE63}"/>
              </a:ext>
            </a:extLst>
          </p:cNvPr>
          <p:cNvCxnSpPr>
            <a:cxnSpLocks/>
          </p:cNvCxnSpPr>
          <p:nvPr/>
        </p:nvCxnSpPr>
        <p:spPr>
          <a:xfrm>
            <a:off x="8115330" y="2417027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9B21CFBB-56A4-AD4E-A404-F879303ABAA4}"/>
              </a:ext>
            </a:extLst>
          </p:cNvPr>
          <p:cNvCxnSpPr>
            <a:cxnSpLocks/>
          </p:cNvCxnSpPr>
          <p:nvPr/>
        </p:nvCxnSpPr>
        <p:spPr>
          <a:xfrm flipV="1">
            <a:off x="3926050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4AF702F-9A99-3E46-B66B-5EA4AB07EC24}"/>
              </a:ext>
            </a:extLst>
          </p:cNvPr>
          <p:cNvCxnSpPr>
            <a:cxnSpLocks/>
          </p:cNvCxnSpPr>
          <p:nvPr/>
        </p:nvCxnSpPr>
        <p:spPr>
          <a:xfrm flipV="1">
            <a:off x="6100738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29AF015A-DFEE-BA49-9858-E20432D3E22B}"/>
              </a:ext>
            </a:extLst>
          </p:cNvPr>
          <p:cNvCxnSpPr>
            <a:cxnSpLocks/>
          </p:cNvCxnSpPr>
          <p:nvPr/>
        </p:nvCxnSpPr>
        <p:spPr>
          <a:xfrm flipV="1">
            <a:off x="9718006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BE3B33B-5B3A-2841-BF7B-1A53F8A012E9}"/>
              </a:ext>
            </a:extLst>
          </p:cNvPr>
          <p:cNvCxnSpPr>
            <a:cxnSpLocks/>
          </p:cNvCxnSpPr>
          <p:nvPr/>
        </p:nvCxnSpPr>
        <p:spPr>
          <a:xfrm>
            <a:off x="4235487" y="1401827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1B91D75-1A47-3640-8142-13FB5771D220}"/>
                  </a:ext>
                </a:extLst>
              </p:cNvPr>
              <p:cNvSpPr/>
              <p:nvPr/>
            </p:nvSpPr>
            <p:spPr>
              <a:xfrm>
                <a:off x="3220830" y="1178627"/>
                <a:ext cx="483850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1B91D75-1A47-3640-8142-13FB5771D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30" y="1178627"/>
                <a:ext cx="483850" cy="368049"/>
              </a:xfrm>
              <a:prstGeom prst="rect">
                <a:avLst/>
              </a:prstGeom>
              <a:blipFill>
                <a:blip r:embed="rId4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D4B18A-D148-814D-93FB-CCCC2B9E12A6}"/>
                  </a:ext>
                </a:extLst>
              </p:cNvPr>
              <p:cNvSpPr/>
              <p:nvPr/>
            </p:nvSpPr>
            <p:spPr>
              <a:xfrm>
                <a:off x="5398296" y="1178627"/>
                <a:ext cx="483850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D4B18A-D148-814D-93FB-CCCC2B9E1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296" y="1178627"/>
                <a:ext cx="483850" cy="369397"/>
              </a:xfrm>
              <a:prstGeom prst="rect">
                <a:avLst/>
              </a:prstGeom>
              <a:blipFill>
                <a:blip r:embed="rId4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77BD356-39DD-8048-8D1B-AD163DAF76A7}"/>
                  </a:ext>
                </a:extLst>
              </p:cNvPr>
              <p:cNvSpPr txBox="1"/>
              <p:nvPr/>
            </p:nvSpPr>
            <p:spPr>
              <a:xfrm>
                <a:off x="833914" y="-131254"/>
                <a:ext cx="282578" cy="26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77BD356-39DD-8048-8D1B-AD163DAF7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14" y="-131254"/>
                <a:ext cx="282578" cy="262508"/>
              </a:xfrm>
              <a:prstGeom prst="rect">
                <a:avLst/>
              </a:prstGeom>
              <a:blipFill>
                <a:blip r:embed="rId42"/>
                <a:stretch>
                  <a:fillRect l="-8696" b="-181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EF86298-1B9C-424D-A500-594E008BEE47}"/>
                  </a:ext>
                </a:extLst>
              </p:cNvPr>
              <p:cNvSpPr txBox="1"/>
              <p:nvPr/>
            </p:nvSpPr>
            <p:spPr>
              <a:xfrm>
                <a:off x="833915" y="259268"/>
                <a:ext cx="282577" cy="26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EF86298-1B9C-424D-A500-594E008BE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15" y="259268"/>
                <a:ext cx="282577" cy="262508"/>
              </a:xfrm>
              <a:prstGeom prst="rect">
                <a:avLst/>
              </a:prstGeom>
              <a:blipFill>
                <a:blip r:embed="rId43"/>
                <a:stretch>
                  <a:fillRect l="-8696" t="-9091" b="-181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DFE8A2FB-1924-F64F-B434-32C907AED91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542073" y="110646"/>
            <a:ext cx="418255" cy="1944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4ACC757-FE9C-1A49-B16D-D052F6968D3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545938" y="-194400"/>
            <a:ext cx="418255" cy="194400"/>
          </a:xfrm>
          <a:prstGeom prst="rect">
            <a:avLst/>
          </a:prstGeom>
        </p:spPr>
      </p:pic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39062BD3-0934-CE4E-B308-C7135BDE0336}"/>
              </a:ext>
            </a:extLst>
          </p:cNvPr>
          <p:cNvCxnSpPr>
            <a:cxnSpLocks/>
          </p:cNvCxnSpPr>
          <p:nvPr/>
        </p:nvCxnSpPr>
        <p:spPr>
          <a:xfrm>
            <a:off x="10324893" y="214279"/>
            <a:ext cx="211302" cy="0"/>
          </a:xfrm>
          <a:prstGeom prst="straightConnector1">
            <a:avLst/>
          </a:prstGeom>
          <a:ln w="1841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86BF39BB-943A-1F45-9D88-51EF102CF13A}"/>
              </a:ext>
            </a:extLst>
          </p:cNvPr>
          <p:cNvSpPr txBox="1"/>
          <p:nvPr/>
        </p:nvSpPr>
        <p:spPr>
          <a:xfrm>
            <a:off x="10248872" y="-876266"/>
            <a:ext cx="11560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23AD4CD3-1EB5-ED47-B04D-0E0481AB8DFE}"/>
              </a:ext>
            </a:extLst>
          </p:cNvPr>
          <p:cNvSpPr/>
          <p:nvPr/>
        </p:nvSpPr>
        <p:spPr>
          <a:xfrm>
            <a:off x="810245" y="-215821"/>
            <a:ext cx="1683856" cy="90124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46163F-69EF-8344-BF7C-E4EA7E7C1899}"/>
              </a:ext>
            </a:extLst>
          </p:cNvPr>
          <p:cNvSpPr txBox="1"/>
          <p:nvPr/>
        </p:nvSpPr>
        <p:spPr>
          <a:xfrm>
            <a:off x="2464636" y="-140890"/>
            <a:ext cx="1664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 (static)</a:t>
            </a:r>
          </a:p>
        </p:txBody>
      </p: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1D0A572C-85A8-C142-AE80-399259260BF5}"/>
              </a:ext>
            </a:extLst>
          </p:cNvPr>
          <p:cNvCxnSpPr>
            <a:cxnSpLocks/>
          </p:cNvCxnSpPr>
          <p:nvPr/>
        </p:nvCxnSpPr>
        <p:spPr>
          <a:xfrm>
            <a:off x="7889024" y="1401827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EC6A2E48-D68D-4347-8DF4-9A044EB2E212}"/>
              </a:ext>
            </a:extLst>
          </p:cNvPr>
          <p:cNvCxnSpPr>
            <a:cxnSpLocks/>
            <a:stCxn id="189" idx="3"/>
            <a:endCxn id="92" idx="0"/>
          </p:cNvCxnSpPr>
          <p:nvPr/>
        </p:nvCxnSpPr>
        <p:spPr>
          <a:xfrm>
            <a:off x="5552621" y="-304966"/>
            <a:ext cx="2081218" cy="431326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B45EDAB6-68EE-EA4C-8A14-BA422C8F4337}"/>
              </a:ext>
            </a:extLst>
          </p:cNvPr>
          <p:cNvCxnSpPr>
            <a:cxnSpLocks/>
            <a:stCxn id="92" idx="2"/>
            <a:endCxn id="190" idx="3"/>
          </p:cNvCxnSpPr>
          <p:nvPr/>
        </p:nvCxnSpPr>
        <p:spPr>
          <a:xfrm rot="5400000">
            <a:off x="6390134" y="-516753"/>
            <a:ext cx="406193" cy="2081218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298">
            <a:extLst>
              <a:ext uri="{FF2B5EF4-FFF2-40B4-BE49-F238E27FC236}">
                <a16:creationId xmlns:a16="http://schemas.microsoft.com/office/drawing/2014/main" id="{B6C68149-4970-B74F-A610-80FF932EAA48}"/>
              </a:ext>
            </a:extLst>
          </p:cNvPr>
          <p:cNvCxnSpPr>
            <a:cxnSpLocks/>
            <a:stCxn id="190" idx="1"/>
            <a:endCxn id="87" idx="2"/>
          </p:cNvCxnSpPr>
          <p:nvPr/>
        </p:nvCxnSpPr>
        <p:spPr>
          <a:xfrm rot="10800000">
            <a:off x="1719226" y="512419"/>
            <a:ext cx="2691624" cy="214534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D9071768-FE17-8349-8B09-2795EFE8ED30}"/>
              </a:ext>
            </a:extLst>
          </p:cNvPr>
          <p:cNvCxnSpPr>
            <a:cxnSpLocks/>
            <a:endCxn id="189" idx="1"/>
          </p:cNvCxnSpPr>
          <p:nvPr/>
        </p:nvCxnSpPr>
        <p:spPr>
          <a:xfrm flipV="1">
            <a:off x="1709724" y="-304966"/>
            <a:ext cx="2701126" cy="227776"/>
          </a:xfrm>
          <a:prstGeom prst="bentConnector3">
            <a:avLst>
              <a:gd name="adj1" fmla="val 47"/>
            </a:avLst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1845D180-2FDB-9141-97D1-50E32F388A8F}"/>
              </a:ext>
            </a:extLst>
          </p:cNvPr>
          <p:cNvCxnSpPr>
            <a:cxnSpLocks/>
            <a:stCxn id="92" idx="3"/>
            <a:endCxn id="74" idx="1"/>
          </p:cNvCxnSpPr>
          <p:nvPr/>
        </p:nvCxnSpPr>
        <p:spPr>
          <a:xfrm flipV="1">
            <a:off x="7842966" y="214279"/>
            <a:ext cx="1340156" cy="928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F3AF8169-B539-8B47-B583-4304908304DE}"/>
                  </a:ext>
                </a:extLst>
              </p:cNvPr>
              <p:cNvSpPr txBox="1"/>
              <p:nvPr/>
            </p:nvSpPr>
            <p:spPr>
              <a:xfrm>
                <a:off x="6208132" y="-242969"/>
                <a:ext cx="1289134" cy="878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1700" dirty="0"/>
                  <a:t>Static</a:t>
                </a:r>
              </a:p>
              <a:p>
                <a:pPr algn="ctr"/>
                <a:r>
                  <a:rPr lang="en-KR" sz="1700" dirty="0"/>
                  <a:t>Enrichment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F3AF8169-B539-8B47-B583-430490830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132" y="-242969"/>
                <a:ext cx="1289134" cy="878061"/>
              </a:xfrm>
              <a:prstGeom prst="rect">
                <a:avLst/>
              </a:prstGeom>
              <a:blipFill>
                <a:blip r:embed="rId46"/>
                <a:stretch>
                  <a:fillRect l="-1942" t="-1429" r="-1942" b="-142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B80F8-2213-384F-A85E-BB81D7851E2A}"/>
                  </a:ext>
                </a:extLst>
              </p:cNvPr>
              <p:cNvSpPr txBox="1"/>
              <p:nvPr/>
            </p:nvSpPr>
            <p:spPr>
              <a:xfrm>
                <a:off x="10964699" y="-261610"/>
                <a:ext cx="261354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B80F8-2213-384F-A85E-BB81D7851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699" y="-261610"/>
                <a:ext cx="261354" cy="261610"/>
              </a:xfrm>
              <a:prstGeom prst="rect">
                <a:avLst/>
              </a:prstGeom>
              <a:blipFill>
                <a:blip r:embed="rId47"/>
                <a:stretch>
                  <a:fillRect l="-18182" r="-4545" b="-3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8B02E1-B04F-814F-BE65-CD37F00FAE88}"/>
                  </a:ext>
                </a:extLst>
              </p:cNvPr>
              <p:cNvSpPr txBox="1"/>
              <p:nvPr/>
            </p:nvSpPr>
            <p:spPr>
              <a:xfrm>
                <a:off x="10972937" y="59912"/>
                <a:ext cx="261354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sz="17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8B02E1-B04F-814F-BE65-CD37F00FA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937" y="59912"/>
                <a:ext cx="261354" cy="261610"/>
              </a:xfrm>
              <a:prstGeom prst="rect">
                <a:avLst/>
              </a:prstGeom>
              <a:blipFill>
                <a:blip r:embed="rId48"/>
                <a:stretch>
                  <a:fillRect l="-19048" r="-4762" b="-3181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06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6859</TotalTime>
  <Words>560</Words>
  <Application>Microsoft Macintosh PowerPoint</Application>
  <PresentationFormat>Widescreen</PresentationFormat>
  <Paragraphs>480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Hoon Seo</dc:creator>
  <cp:lastModifiedBy>Hoon Seo</cp:lastModifiedBy>
  <cp:revision>101</cp:revision>
  <dcterms:created xsi:type="dcterms:W3CDTF">2020-10-06T17:17:36Z</dcterms:created>
  <dcterms:modified xsi:type="dcterms:W3CDTF">2020-12-11T19:50:34Z</dcterms:modified>
</cp:coreProperties>
</file>